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21"/>
  </p:notesMasterIdLst>
  <p:handoutMasterIdLst>
    <p:handoutMasterId r:id="rId22"/>
  </p:handoutMasterIdLst>
  <p:sldIdLst>
    <p:sldId id="258" r:id="rId5"/>
    <p:sldId id="365" r:id="rId6"/>
    <p:sldId id="352" r:id="rId7"/>
    <p:sldId id="362" r:id="rId8"/>
    <p:sldId id="363" r:id="rId9"/>
    <p:sldId id="377" r:id="rId10"/>
    <p:sldId id="387" r:id="rId11"/>
    <p:sldId id="386" r:id="rId12"/>
    <p:sldId id="381" r:id="rId13"/>
    <p:sldId id="389" r:id="rId14"/>
    <p:sldId id="390" r:id="rId15"/>
    <p:sldId id="388" r:id="rId16"/>
    <p:sldId id="393" r:id="rId17"/>
    <p:sldId id="394" r:id="rId18"/>
    <p:sldId id="374" r:id="rId19"/>
    <p:sldId id="36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2"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UZET Sophie (ENV)" initials="OS(" lastIdx="7" clrIdx="0">
    <p:extLst>
      <p:ext uri="{19B8F6BF-5375-455C-9EA6-DF929625EA0E}">
        <p15:presenceInfo xmlns:p15="http://schemas.microsoft.com/office/powerpoint/2012/main" userId="S-1-5-21-1606980848-2025429265-839522115-9711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4B9C"/>
    <a:srgbClr val="024EA2"/>
    <a:srgbClr val="004494"/>
    <a:srgbClr val="035DC1"/>
    <a:srgbClr val="0356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5" autoAdjust="0"/>
    <p:restoredTop sz="93023" autoAdjust="0"/>
  </p:normalViewPr>
  <p:slideViewPr>
    <p:cSldViewPr snapToGrid="0">
      <p:cViewPr varScale="1">
        <p:scale>
          <a:sx n="59" d="100"/>
          <a:sy n="59" d="100"/>
        </p:scale>
        <p:origin x="780" y="48"/>
      </p:cViewPr>
      <p:guideLst>
        <p:guide orient="horz" pos="2092"/>
        <p:guide pos="384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A939EFE-0303-44F6-9A16-FD3B5E015DB1}" type="datetimeFigureOut">
              <a:rPr lang="en-GB" smtClean="0"/>
              <a:t>01/12/2022</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F04766-77AF-4EBE-9704-229FD5F6AD6A}" type="slidenum">
              <a:rPr lang="en-GB" smtClean="0"/>
              <a:t>‹#›</a:t>
            </a:fld>
            <a:endParaRPr lang="en-GB"/>
          </a:p>
        </p:txBody>
      </p:sp>
    </p:spTree>
    <p:extLst>
      <p:ext uri="{BB962C8B-B14F-4D97-AF65-F5344CB8AC3E}">
        <p14:creationId xmlns:p14="http://schemas.microsoft.com/office/powerpoint/2010/main" val="37889881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B926D1-0013-4A80-B64E-9D824EE65210}" type="datetimeFigureOut">
              <a:rPr lang="en-GB" smtClean="0"/>
              <a:t>01/12/2022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CF2995-AB43-4B7C-B8CD-9DC7C3692A9C}" type="slidenum">
              <a:rPr lang="en-GB" smtClean="0"/>
              <a:t>‹#›</a:t>
            </a:fld>
            <a:endParaRPr lang="en-GB"/>
          </a:p>
        </p:txBody>
      </p:sp>
    </p:spTree>
    <p:extLst>
      <p:ext uri="{BB962C8B-B14F-4D97-AF65-F5344CB8AC3E}">
        <p14:creationId xmlns:p14="http://schemas.microsoft.com/office/powerpoint/2010/main" val="14607846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ChangeArrowheads="1" noTextEdit="1"/>
          </p:cNvSpPr>
          <p:nvPr>
            <p:ph type="sldImg"/>
          </p:nvPr>
        </p:nvSpPr>
        <p:spPr>
          <a:ln/>
        </p:spPr>
      </p:sp>
      <p:sp>
        <p:nvSpPr>
          <p:cNvPr id="33795"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BE" altLang="fr-FR">
              <a:latin typeface="Arial" panose="020B0604020202020204" pitchFamily="34" charset="0"/>
            </a:endParaRPr>
          </a:p>
        </p:txBody>
      </p:sp>
      <p:sp>
        <p:nvSpPr>
          <p:cNvPr id="33796"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7600" b="1">
                <a:solidFill>
                  <a:srgbClr val="FFD624"/>
                </a:solidFill>
                <a:latin typeface="Verdana" panose="020B0604030504040204" pitchFamily="34" charset="0"/>
                <a:ea typeface="MS PGothic" panose="020B0600070205080204" pitchFamily="34" charset="-128"/>
              </a:defRPr>
            </a:lvl1pPr>
            <a:lvl2pPr marL="738188" indent="-284163">
              <a:defRPr sz="7600" b="1">
                <a:solidFill>
                  <a:srgbClr val="FFD624"/>
                </a:solidFill>
                <a:latin typeface="Verdana" panose="020B0604030504040204" pitchFamily="34" charset="0"/>
                <a:ea typeface="MS PGothic" panose="020B0600070205080204" pitchFamily="34" charset="-128"/>
              </a:defRPr>
            </a:lvl2pPr>
            <a:lvl3pPr marL="1136650" indent="-227013">
              <a:defRPr sz="7600" b="1">
                <a:solidFill>
                  <a:srgbClr val="FFD624"/>
                </a:solidFill>
                <a:latin typeface="Verdana" panose="020B0604030504040204" pitchFamily="34" charset="0"/>
                <a:ea typeface="MS PGothic" panose="020B0600070205080204" pitchFamily="34" charset="-128"/>
              </a:defRPr>
            </a:lvl3pPr>
            <a:lvl4pPr marL="1592263" indent="-227013">
              <a:defRPr sz="7600" b="1">
                <a:solidFill>
                  <a:srgbClr val="FFD624"/>
                </a:solidFill>
                <a:latin typeface="Verdana" panose="020B0604030504040204" pitchFamily="34" charset="0"/>
                <a:ea typeface="MS PGothic" panose="020B0600070205080204" pitchFamily="34" charset="-128"/>
              </a:defRPr>
            </a:lvl4pPr>
            <a:lvl5pPr marL="2046288" indent="-227013">
              <a:defRPr sz="7600" b="1">
                <a:solidFill>
                  <a:srgbClr val="FFD624"/>
                </a:solidFill>
                <a:latin typeface="Verdana" panose="020B0604030504040204" pitchFamily="34" charset="0"/>
                <a:ea typeface="MS PGothic" panose="020B0600070205080204" pitchFamily="34" charset="-128"/>
              </a:defRPr>
            </a:lvl5pPr>
            <a:lvl6pPr marL="25034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6pPr>
            <a:lvl7pPr marL="29606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7pPr>
            <a:lvl8pPr marL="34178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8pPr>
            <a:lvl9pPr marL="38750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9pPr>
          </a:lstStyle>
          <a:p>
            <a:fld id="{5B50D8C8-3863-4FA3-A845-496FD93C92D5}" type="slidenum">
              <a:rPr lang="en-GB" altLang="en-US" sz="1200" b="0" smtClean="0">
                <a:solidFill>
                  <a:schemeClr val="tx1"/>
                </a:solidFill>
                <a:latin typeface="Arial" panose="020B0604020202020204" pitchFamily="34" charset="0"/>
              </a:rPr>
              <a:pPr/>
              <a:t>2</a:t>
            </a:fld>
            <a:endParaRPr lang="en-GB" altLang="en-US" sz="1200" b="0">
              <a:solidFill>
                <a:schemeClr val="tx1"/>
              </a:solidFill>
              <a:latin typeface="Arial" panose="020B0604020202020204" pitchFamily="34" charset="0"/>
            </a:endParaRPr>
          </a:p>
        </p:txBody>
      </p:sp>
    </p:spTree>
    <p:extLst>
      <p:ext uri="{BB962C8B-B14F-4D97-AF65-F5344CB8AC3E}">
        <p14:creationId xmlns:p14="http://schemas.microsoft.com/office/powerpoint/2010/main" val="3181636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ChangeArrowheads="1" noTextEdit="1"/>
          </p:cNvSpPr>
          <p:nvPr>
            <p:ph type="sldImg"/>
          </p:nvPr>
        </p:nvSpPr>
        <p:spPr>
          <a:ln/>
        </p:spPr>
      </p:sp>
      <p:sp>
        <p:nvSpPr>
          <p:cNvPr id="33795"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BE" altLang="fr-FR">
              <a:latin typeface="Arial" panose="020B0604020202020204" pitchFamily="34" charset="0"/>
            </a:endParaRPr>
          </a:p>
        </p:txBody>
      </p:sp>
      <p:sp>
        <p:nvSpPr>
          <p:cNvPr id="33796"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7600" b="1">
                <a:solidFill>
                  <a:srgbClr val="FFD624"/>
                </a:solidFill>
                <a:latin typeface="Verdana" panose="020B0604030504040204" pitchFamily="34" charset="0"/>
                <a:ea typeface="MS PGothic" panose="020B0600070205080204" pitchFamily="34" charset="-128"/>
              </a:defRPr>
            </a:lvl1pPr>
            <a:lvl2pPr marL="738188" indent="-284163">
              <a:defRPr sz="7600" b="1">
                <a:solidFill>
                  <a:srgbClr val="FFD624"/>
                </a:solidFill>
                <a:latin typeface="Verdana" panose="020B0604030504040204" pitchFamily="34" charset="0"/>
                <a:ea typeface="MS PGothic" panose="020B0600070205080204" pitchFamily="34" charset="-128"/>
              </a:defRPr>
            </a:lvl2pPr>
            <a:lvl3pPr marL="1136650" indent="-227013">
              <a:defRPr sz="7600" b="1">
                <a:solidFill>
                  <a:srgbClr val="FFD624"/>
                </a:solidFill>
                <a:latin typeface="Verdana" panose="020B0604030504040204" pitchFamily="34" charset="0"/>
                <a:ea typeface="MS PGothic" panose="020B0600070205080204" pitchFamily="34" charset="-128"/>
              </a:defRPr>
            </a:lvl3pPr>
            <a:lvl4pPr marL="1592263" indent="-227013">
              <a:defRPr sz="7600" b="1">
                <a:solidFill>
                  <a:srgbClr val="FFD624"/>
                </a:solidFill>
                <a:latin typeface="Verdana" panose="020B0604030504040204" pitchFamily="34" charset="0"/>
                <a:ea typeface="MS PGothic" panose="020B0600070205080204" pitchFamily="34" charset="-128"/>
              </a:defRPr>
            </a:lvl4pPr>
            <a:lvl5pPr marL="2046288" indent="-227013">
              <a:defRPr sz="7600" b="1">
                <a:solidFill>
                  <a:srgbClr val="FFD624"/>
                </a:solidFill>
                <a:latin typeface="Verdana" panose="020B0604030504040204" pitchFamily="34" charset="0"/>
                <a:ea typeface="MS PGothic" panose="020B0600070205080204" pitchFamily="34" charset="-128"/>
              </a:defRPr>
            </a:lvl5pPr>
            <a:lvl6pPr marL="25034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6pPr>
            <a:lvl7pPr marL="29606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7pPr>
            <a:lvl8pPr marL="34178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8pPr>
            <a:lvl9pPr marL="38750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9pPr>
          </a:lstStyle>
          <a:p>
            <a:fld id="{5B50D8C8-3863-4FA3-A845-496FD93C92D5}" type="slidenum">
              <a:rPr lang="en-GB" altLang="en-US" sz="1200" b="0" smtClean="0">
                <a:solidFill>
                  <a:schemeClr val="tx1"/>
                </a:solidFill>
                <a:latin typeface="Arial" panose="020B0604020202020204" pitchFamily="34" charset="0"/>
              </a:rPr>
              <a:pPr/>
              <a:t>14</a:t>
            </a:fld>
            <a:endParaRPr lang="en-GB" altLang="en-US" sz="1200" b="0">
              <a:solidFill>
                <a:schemeClr val="tx1"/>
              </a:solidFill>
              <a:latin typeface="Arial" panose="020B0604020202020204" pitchFamily="34" charset="0"/>
            </a:endParaRPr>
          </a:p>
        </p:txBody>
      </p:sp>
    </p:spTree>
    <p:extLst>
      <p:ext uri="{BB962C8B-B14F-4D97-AF65-F5344CB8AC3E}">
        <p14:creationId xmlns:p14="http://schemas.microsoft.com/office/powerpoint/2010/main" val="26267137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ChangeArrowheads="1" noTextEdit="1"/>
          </p:cNvSpPr>
          <p:nvPr>
            <p:ph type="sldImg"/>
          </p:nvPr>
        </p:nvSpPr>
        <p:spPr>
          <a:ln/>
        </p:spPr>
      </p:sp>
      <p:sp>
        <p:nvSpPr>
          <p:cNvPr id="33795"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BE" altLang="fr-FR" dirty="0">
              <a:latin typeface="Arial" panose="020B0604020202020204" pitchFamily="34" charset="0"/>
            </a:endParaRPr>
          </a:p>
        </p:txBody>
      </p:sp>
      <p:sp>
        <p:nvSpPr>
          <p:cNvPr id="33796"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7600" b="1">
                <a:solidFill>
                  <a:srgbClr val="FFD624"/>
                </a:solidFill>
                <a:latin typeface="Verdana" panose="020B0604030504040204" pitchFamily="34" charset="0"/>
                <a:ea typeface="MS PGothic" panose="020B0600070205080204" pitchFamily="34" charset="-128"/>
              </a:defRPr>
            </a:lvl1pPr>
            <a:lvl2pPr marL="738188" indent="-284163">
              <a:defRPr sz="7600" b="1">
                <a:solidFill>
                  <a:srgbClr val="FFD624"/>
                </a:solidFill>
                <a:latin typeface="Verdana" panose="020B0604030504040204" pitchFamily="34" charset="0"/>
                <a:ea typeface="MS PGothic" panose="020B0600070205080204" pitchFamily="34" charset="-128"/>
              </a:defRPr>
            </a:lvl2pPr>
            <a:lvl3pPr marL="1136650" indent="-227013">
              <a:defRPr sz="7600" b="1">
                <a:solidFill>
                  <a:srgbClr val="FFD624"/>
                </a:solidFill>
                <a:latin typeface="Verdana" panose="020B0604030504040204" pitchFamily="34" charset="0"/>
                <a:ea typeface="MS PGothic" panose="020B0600070205080204" pitchFamily="34" charset="-128"/>
              </a:defRPr>
            </a:lvl3pPr>
            <a:lvl4pPr marL="1592263" indent="-227013">
              <a:defRPr sz="7600" b="1">
                <a:solidFill>
                  <a:srgbClr val="FFD624"/>
                </a:solidFill>
                <a:latin typeface="Verdana" panose="020B0604030504040204" pitchFamily="34" charset="0"/>
                <a:ea typeface="MS PGothic" panose="020B0600070205080204" pitchFamily="34" charset="-128"/>
              </a:defRPr>
            </a:lvl4pPr>
            <a:lvl5pPr marL="2046288" indent="-227013">
              <a:defRPr sz="7600" b="1">
                <a:solidFill>
                  <a:srgbClr val="FFD624"/>
                </a:solidFill>
                <a:latin typeface="Verdana" panose="020B0604030504040204" pitchFamily="34" charset="0"/>
                <a:ea typeface="MS PGothic" panose="020B0600070205080204" pitchFamily="34" charset="-128"/>
              </a:defRPr>
            </a:lvl5pPr>
            <a:lvl6pPr marL="25034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6pPr>
            <a:lvl7pPr marL="29606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7pPr>
            <a:lvl8pPr marL="34178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8pPr>
            <a:lvl9pPr marL="38750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9pPr>
          </a:lstStyle>
          <a:p>
            <a:fld id="{5B50D8C8-3863-4FA3-A845-496FD93C92D5}" type="slidenum">
              <a:rPr lang="en-GB" altLang="en-US" sz="1200" b="0" smtClean="0">
                <a:solidFill>
                  <a:schemeClr val="tx1"/>
                </a:solidFill>
                <a:latin typeface="Arial" panose="020B0604020202020204" pitchFamily="34" charset="0"/>
              </a:rPr>
              <a:pPr/>
              <a:t>15</a:t>
            </a:fld>
            <a:endParaRPr lang="en-GB" altLang="en-US" sz="1200" b="0">
              <a:solidFill>
                <a:schemeClr val="tx1"/>
              </a:solidFill>
              <a:latin typeface="Arial" panose="020B0604020202020204" pitchFamily="34" charset="0"/>
            </a:endParaRPr>
          </a:p>
        </p:txBody>
      </p:sp>
    </p:spTree>
    <p:extLst>
      <p:ext uri="{BB962C8B-B14F-4D97-AF65-F5344CB8AC3E}">
        <p14:creationId xmlns:p14="http://schemas.microsoft.com/office/powerpoint/2010/main" val="1196718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ChangeArrowheads="1" noTextEdit="1"/>
          </p:cNvSpPr>
          <p:nvPr>
            <p:ph type="sldImg"/>
          </p:nvPr>
        </p:nvSpPr>
        <p:spPr>
          <a:ln/>
        </p:spPr>
      </p:sp>
      <p:sp>
        <p:nvSpPr>
          <p:cNvPr id="2560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BE" altLang="fr-FR">
              <a:latin typeface="Arial" panose="020B0604020202020204" pitchFamily="34" charset="0"/>
            </a:endParaRPr>
          </a:p>
        </p:txBody>
      </p:sp>
      <p:sp>
        <p:nvSpPr>
          <p:cNvPr id="2560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7600" b="1">
                <a:solidFill>
                  <a:srgbClr val="FFD624"/>
                </a:solidFill>
                <a:latin typeface="Verdana" panose="020B0604030504040204" pitchFamily="34" charset="0"/>
                <a:ea typeface="MS PGothic" panose="020B0600070205080204" pitchFamily="34" charset="-128"/>
              </a:defRPr>
            </a:lvl1pPr>
            <a:lvl2pPr marL="738188" indent="-284163">
              <a:defRPr sz="7600" b="1">
                <a:solidFill>
                  <a:srgbClr val="FFD624"/>
                </a:solidFill>
                <a:latin typeface="Verdana" panose="020B0604030504040204" pitchFamily="34" charset="0"/>
                <a:ea typeface="MS PGothic" panose="020B0600070205080204" pitchFamily="34" charset="-128"/>
              </a:defRPr>
            </a:lvl2pPr>
            <a:lvl3pPr marL="1136650" indent="-227013">
              <a:defRPr sz="7600" b="1">
                <a:solidFill>
                  <a:srgbClr val="FFD624"/>
                </a:solidFill>
                <a:latin typeface="Verdana" panose="020B0604030504040204" pitchFamily="34" charset="0"/>
                <a:ea typeface="MS PGothic" panose="020B0600070205080204" pitchFamily="34" charset="-128"/>
              </a:defRPr>
            </a:lvl3pPr>
            <a:lvl4pPr marL="1592263" indent="-227013">
              <a:defRPr sz="7600" b="1">
                <a:solidFill>
                  <a:srgbClr val="FFD624"/>
                </a:solidFill>
                <a:latin typeface="Verdana" panose="020B0604030504040204" pitchFamily="34" charset="0"/>
                <a:ea typeface="MS PGothic" panose="020B0600070205080204" pitchFamily="34" charset="-128"/>
              </a:defRPr>
            </a:lvl4pPr>
            <a:lvl5pPr marL="2046288" indent="-227013">
              <a:defRPr sz="7600" b="1">
                <a:solidFill>
                  <a:srgbClr val="FFD624"/>
                </a:solidFill>
                <a:latin typeface="Verdana" panose="020B0604030504040204" pitchFamily="34" charset="0"/>
                <a:ea typeface="MS PGothic" panose="020B0600070205080204" pitchFamily="34" charset="-128"/>
              </a:defRPr>
            </a:lvl5pPr>
            <a:lvl6pPr marL="25034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6pPr>
            <a:lvl7pPr marL="29606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7pPr>
            <a:lvl8pPr marL="34178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8pPr>
            <a:lvl9pPr marL="38750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9pPr>
          </a:lstStyle>
          <a:p>
            <a:fld id="{729CC507-5126-4F97-BC16-50EE0E523510}" type="slidenum">
              <a:rPr lang="en-GB" altLang="en-US" sz="1200" b="0" smtClean="0">
                <a:solidFill>
                  <a:schemeClr val="tx1"/>
                </a:solidFill>
                <a:latin typeface="Arial" panose="020B0604020202020204" pitchFamily="34" charset="0"/>
              </a:rPr>
              <a:pPr/>
              <a:t>6</a:t>
            </a:fld>
            <a:endParaRPr lang="en-GB" altLang="en-US" sz="1200" b="0">
              <a:solidFill>
                <a:schemeClr val="tx1"/>
              </a:solidFill>
              <a:latin typeface="Arial" panose="020B0604020202020204" pitchFamily="34" charset="0"/>
            </a:endParaRPr>
          </a:p>
        </p:txBody>
      </p:sp>
    </p:spTree>
    <p:extLst>
      <p:ext uri="{BB962C8B-B14F-4D97-AF65-F5344CB8AC3E}">
        <p14:creationId xmlns:p14="http://schemas.microsoft.com/office/powerpoint/2010/main" val="2920958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ChangeArrowheads="1" noTextEdit="1"/>
          </p:cNvSpPr>
          <p:nvPr>
            <p:ph type="sldImg"/>
          </p:nvPr>
        </p:nvSpPr>
        <p:spPr>
          <a:ln/>
        </p:spPr>
      </p:sp>
      <p:sp>
        <p:nvSpPr>
          <p:cNvPr id="2765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BE" altLang="fr-FR">
              <a:latin typeface="Arial" panose="020B0604020202020204" pitchFamily="34" charset="0"/>
            </a:endParaRPr>
          </a:p>
        </p:txBody>
      </p:sp>
      <p:sp>
        <p:nvSpPr>
          <p:cNvPr id="2765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7600" b="1">
                <a:solidFill>
                  <a:srgbClr val="FFD624"/>
                </a:solidFill>
                <a:latin typeface="Verdana" panose="020B0604030504040204" pitchFamily="34" charset="0"/>
                <a:ea typeface="MS PGothic" panose="020B0600070205080204" pitchFamily="34" charset="-128"/>
              </a:defRPr>
            </a:lvl1pPr>
            <a:lvl2pPr marL="738188" indent="-284163">
              <a:defRPr sz="7600" b="1">
                <a:solidFill>
                  <a:srgbClr val="FFD624"/>
                </a:solidFill>
                <a:latin typeface="Verdana" panose="020B0604030504040204" pitchFamily="34" charset="0"/>
                <a:ea typeface="MS PGothic" panose="020B0600070205080204" pitchFamily="34" charset="-128"/>
              </a:defRPr>
            </a:lvl2pPr>
            <a:lvl3pPr marL="1136650" indent="-227013">
              <a:defRPr sz="7600" b="1">
                <a:solidFill>
                  <a:srgbClr val="FFD624"/>
                </a:solidFill>
                <a:latin typeface="Verdana" panose="020B0604030504040204" pitchFamily="34" charset="0"/>
                <a:ea typeface="MS PGothic" panose="020B0600070205080204" pitchFamily="34" charset="-128"/>
              </a:defRPr>
            </a:lvl3pPr>
            <a:lvl4pPr marL="1592263" indent="-227013">
              <a:defRPr sz="7600" b="1">
                <a:solidFill>
                  <a:srgbClr val="FFD624"/>
                </a:solidFill>
                <a:latin typeface="Verdana" panose="020B0604030504040204" pitchFamily="34" charset="0"/>
                <a:ea typeface="MS PGothic" panose="020B0600070205080204" pitchFamily="34" charset="-128"/>
              </a:defRPr>
            </a:lvl4pPr>
            <a:lvl5pPr marL="2046288" indent="-227013">
              <a:defRPr sz="7600" b="1">
                <a:solidFill>
                  <a:srgbClr val="FFD624"/>
                </a:solidFill>
                <a:latin typeface="Verdana" panose="020B0604030504040204" pitchFamily="34" charset="0"/>
                <a:ea typeface="MS PGothic" panose="020B0600070205080204" pitchFamily="34" charset="-128"/>
              </a:defRPr>
            </a:lvl5pPr>
            <a:lvl6pPr marL="25034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6pPr>
            <a:lvl7pPr marL="29606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7pPr>
            <a:lvl8pPr marL="34178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8pPr>
            <a:lvl9pPr marL="38750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9pPr>
          </a:lstStyle>
          <a:p>
            <a:fld id="{4228D0C0-949E-41A7-B643-D003E6D45432}" type="slidenum">
              <a:rPr lang="en-GB" altLang="en-US" sz="1200" b="0" smtClean="0">
                <a:solidFill>
                  <a:schemeClr val="tx1"/>
                </a:solidFill>
                <a:latin typeface="Arial" panose="020B0604020202020204" pitchFamily="34" charset="0"/>
              </a:rPr>
              <a:pPr/>
              <a:t>7</a:t>
            </a:fld>
            <a:endParaRPr lang="en-GB" altLang="en-US" sz="1200" b="0">
              <a:solidFill>
                <a:schemeClr val="tx1"/>
              </a:solidFill>
              <a:latin typeface="Arial" panose="020B0604020202020204" pitchFamily="34" charset="0"/>
            </a:endParaRPr>
          </a:p>
        </p:txBody>
      </p:sp>
    </p:spTree>
    <p:extLst>
      <p:ext uri="{BB962C8B-B14F-4D97-AF65-F5344CB8AC3E}">
        <p14:creationId xmlns:p14="http://schemas.microsoft.com/office/powerpoint/2010/main" val="4175170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ChangeArrowheads="1" noTextEdit="1"/>
          </p:cNvSpPr>
          <p:nvPr>
            <p:ph type="sldImg"/>
          </p:nvPr>
        </p:nvSpPr>
        <p:spPr>
          <a:ln/>
        </p:spPr>
      </p:sp>
      <p:sp>
        <p:nvSpPr>
          <p:cNvPr id="31747"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BE" altLang="fr-FR">
              <a:latin typeface="Arial" panose="020B0604020202020204" pitchFamily="34" charset="0"/>
            </a:endParaRPr>
          </a:p>
        </p:txBody>
      </p:sp>
      <p:sp>
        <p:nvSpPr>
          <p:cNvPr id="31748"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7600" b="1">
                <a:solidFill>
                  <a:srgbClr val="FFD624"/>
                </a:solidFill>
                <a:latin typeface="Verdana" panose="020B0604030504040204" pitchFamily="34" charset="0"/>
                <a:ea typeface="MS PGothic" panose="020B0600070205080204" pitchFamily="34" charset="-128"/>
              </a:defRPr>
            </a:lvl1pPr>
            <a:lvl2pPr marL="738188" indent="-284163">
              <a:defRPr sz="7600" b="1">
                <a:solidFill>
                  <a:srgbClr val="FFD624"/>
                </a:solidFill>
                <a:latin typeface="Verdana" panose="020B0604030504040204" pitchFamily="34" charset="0"/>
                <a:ea typeface="MS PGothic" panose="020B0600070205080204" pitchFamily="34" charset="-128"/>
              </a:defRPr>
            </a:lvl2pPr>
            <a:lvl3pPr marL="1136650" indent="-227013">
              <a:defRPr sz="7600" b="1">
                <a:solidFill>
                  <a:srgbClr val="FFD624"/>
                </a:solidFill>
                <a:latin typeface="Verdana" panose="020B0604030504040204" pitchFamily="34" charset="0"/>
                <a:ea typeface="MS PGothic" panose="020B0600070205080204" pitchFamily="34" charset="-128"/>
              </a:defRPr>
            </a:lvl3pPr>
            <a:lvl4pPr marL="1592263" indent="-227013">
              <a:defRPr sz="7600" b="1">
                <a:solidFill>
                  <a:srgbClr val="FFD624"/>
                </a:solidFill>
                <a:latin typeface="Verdana" panose="020B0604030504040204" pitchFamily="34" charset="0"/>
                <a:ea typeface="MS PGothic" panose="020B0600070205080204" pitchFamily="34" charset="-128"/>
              </a:defRPr>
            </a:lvl4pPr>
            <a:lvl5pPr marL="2046288" indent="-227013">
              <a:defRPr sz="7600" b="1">
                <a:solidFill>
                  <a:srgbClr val="FFD624"/>
                </a:solidFill>
                <a:latin typeface="Verdana" panose="020B0604030504040204" pitchFamily="34" charset="0"/>
                <a:ea typeface="MS PGothic" panose="020B0600070205080204" pitchFamily="34" charset="-128"/>
              </a:defRPr>
            </a:lvl5pPr>
            <a:lvl6pPr marL="25034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6pPr>
            <a:lvl7pPr marL="29606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7pPr>
            <a:lvl8pPr marL="34178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8pPr>
            <a:lvl9pPr marL="38750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9pPr>
          </a:lstStyle>
          <a:p>
            <a:fld id="{4E1326DE-88D0-4B07-B0DB-5B97EC84547F}" type="slidenum">
              <a:rPr lang="en-GB" altLang="en-US" sz="1200" b="0" smtClean="0">
                <a:solidFill>
                  <a:schemeClr val="tx1"/>
                </a:solidFill>
                <a:latin typeface="Arial" panose="020B0604020202020204" pitchFamily="34" charset="0"/>
              </a:rPr>
              <a:pPr/>
              <a:t>8</a:t>
            </a:fld>
            <a:endParaRPr lang="en-GB" altLang="en-US" sz="1200" b="0">
              <a:solidFill>
                <a:schemeClr val="tx1"/>
              </a:solidFill>
              <a:latin typeface="Arial" panose="020B0604020202020204" pitchFamily="34" charset="0"/>
            </a:endParaRPr>
          </a:p>
        </p:txBody>
      </p:sp>
    </p:spTree>
    <p:extLst>
      <p:ext uri="{BB962C8B-B14F-4D97-AF65-F5344CB8AC3E}">
        <p14:creationId xmlns:p14="http://schemas.microsoft.com/office/powerpoint/2010/main" val="11035352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ChangeArrowheads="1" noTextEdit="1"/>
          </p:cNvSpPr>
          <p:nvPr>
            <p:ph type="sldImg"/>
          </p:nvPr>
        </p:nvSpPr>
        <p:spPr>
          <a:ln/>
        </p:spPr>
      </p:sp>
      <p:sp>
        <p:nvSpPr>
          <p:cNvPr id="33795"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BE" altLang="fr-FR">
              <a:latin typeface="Arial" panose="020B0604020202020204" pitchFamily="34" charset="0"/>
            </a:endParaRPr>
          </a:p>
        </p:txBody>
      </p:sp>
      <p:sp>
        <p:nvSpPr>
          <p:cNvPr id="33796"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7600" b="1">
                <a:solidFill>
                  <a:srgbClr val="FFD624"/>
                </a:solidFill>
                <a:latin typeface="Verdana" panose="020B0604030504040204" pitchFamily="34" charset="0"/>
                <a:ea typeface="MS PGothic" panose="020B0600070205080204" pitchFamily="34" charset="-128"/>
              </a:defRPr>
            </a:lvl1pPr>
            <a:lvl2pPr marL="738188" indent="-284163">
              <a:defRPr sz="7600" b="1">
                <a:solidFill>
                  <a:srgbClr val="FFD624"/>
                </a:solidFill>
                <a:latin typeface="Verdana" panose="020B0604030504040204" pitchFamily="34" charset="0"/>
                <a:ea typeface="MS PGothic" panose="020B0600070205080204" pitchFamily="34" charset="-128"/>
              </a:defRPr>
            </a:lvl2pPr>
            <a:lvl3pPr marL="1136650" indent="-227013">
              <a:defRPr sz="7600" b="1">
                <a:solidFill>
                  <a:srgbClr val="FFD624"/>
                </a:solidFill>
                <a:latin typeface="Verdana" panose="020B0604030504040204" pitchFamily="34" charset="0"/>
                <a:ea typeface="MS PGothic" panose="020B0600070205080204" pitchFamily="34" charset="-128"/>
              </a:defRPr>
            </a:lvl3pPr>
            <a:lvl4pPr marL="1592263" indent="-227013">
              <a:defRPr sz="7600" b="1">
                <a:solidFill>
                  <a:srgbClr val="FFD624"/>
                </a:solidFill>
                <a:latin typeface="Verdana" panose="020B0604030504040204" pitchFamily="34" charset="0"/>
                <a:ea typeface="MS PGothic" panose="020B0600070205080204" pitchFamily="34" charset="-128"/>
              </a:defRPr>
            </a:lvl4pPr>
            <a:lvl5pPr marL="2046288" indent="-227013">
              <a:defRPr sz="7600" b="1">
                <a:solidFill>
                  <a:srgbClr val="FFD624"/>
                </a:solidFill>
                <a:latin typeface="Verdana" panose="020B0604030504040204" pitchFamily="34" charset="0"/>
                <a:ea typeface="MS PGothic" panose="020B0600070205080204" pitchFamily="34" charset="-128"/>
              </a:defRPr>
            </a:lvl5pPr>
            <a:lvl6pPr marL="25034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6pPr>
            <a:lvl7pPr marL="29606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7pPr>
            <a:lvl8pPr marL="34178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8pPr>
            <a:lvl9pPr marL="38750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9pPr>
          </a:lstStyle>
          <a:p>
            <a:fld id="{5B50D8C8-3863-4FA3-A845-496FD93C92D5}" type="slidenum">
              <a:rPr lang="en-GB" altLang="en-US" sz="1200" b="0" smtClean="0">
                <a:solidFill>
                  <a:schemeClr val="tx1"/>
                </a:solidFill>
                <a:latin typeface="Arial" panose="020B0604020202020204" pitchFamily="34" charset="0"/>
              </a:rPr>
              <a:pPr/>
              <a:t>9</a:t>
            </a:fld>
            <a:endParaRPr lang="en-GB" altLang="en-US" sz="1200" b="0">
              <a:solidFill>
                <a:schemeClr val="tx1"/>
              </a:solidFill>
              <a:latin typeface="Arial" panose="020B0604020202020204" pitchFamily="34" charset="0"/>
            </a:endParaRPr>
          </a:p>
        </p:txBody>
      </p:sp>
    </p:spTree>
    <p:extLst>
      <p:ext uri="{BB962C8B-B14F-4D97-AF65-F5344CB8AC3E}">
        <p14:creationId xmlns:p14="http://schemas.microsoft.com/office/powerpoint/2010/main" val="3523792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ChangeArrowheads="1" noTextEdit="1"/>
          </p:cNvSpPr>
          <p:nvPr>
            <p:ph type="sldImg"/>
          </p:nvPr>
        </p:nvSpPr>
        <p:spPr>
          <a:ln/>
        </p:spPr>
      </p:sp>
      <p:sp>
        <p:nvSpPr>
          <p:cNvPr id="33795"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BE" altLang="fr-FR">
              <a:latin typeface="Arial" panose="020B0604020202020204" pitchFamily="34" charset="0"/>
            </a:endParaRPr>
          </a:p>
        </p:txBody>
      </p:sp>
      <p:sp>
        <p:nvSpPr>
          <p:cNvPr id="33796"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7600" b="1">
                <a:solidFill>
                  <a:srgbClr val="FFD624"/>
                </a:solidFill>
                <a:latin typeface="Verdana" panose="020B0604030504040204" pitchFamily="34" charset="0"/>
                <a:ea typeface="MS PGothic" panose="020B0600070205080204" pitchFamily="34" charset="-128"/>
              </a:defRPr>
            </a:lvl1pPr>
            <a:lvl2pPr marL="738188" indent="-284163">
              <a:defRPr sz="7600" b="1">
                <a:solidFill>
                  <a:srgbClr val="FFD624"/>
                </a:solidFill>
                <a:latin typeface="Verdana" panose="020B0604030504040204" pitchFamily="34" charset="0"/>
                <a:ea typeface="MS PGothic" panose="020B0600070205080204" pitchFamily="34" charset="-128"/>
              </a:defRPr>
            </a:lvl2pPr>
            <a:lvl3pPr marL="1136650" indent="-227013">
              <a:defRPr sz="7600" b="1">
                <a:solidFill>
                  <a:srgbClr val="FFD624"/>
                </a:solidFill>
                <a:latin typeface="Verdana" panose="020B0604030504040204" pitchFamily="34" charset="0"/>
                <a:ea typeface="MS PGothic" panose="020B0600070205080204" pitchFamily="34" charset="-128"/>
              </a:defRPr>
            </a:lvl3pPr>
            <a:lvl4pPr marL="1592263" indent="-227013">
              <a:defRPr sz="7600" b="1">
                <a:solidFill>
                  <a:srgbClr val="FFD624"/>
                </a:solidFill>
                <a:latin typeface="Verdana" panose="020B0604030504040204" pitchFamily="34" charset="0"/>
                <a:ea typeface="MS PGothic" panose="020B0600070205080204" pitchFamily="34" charset="-128"/>
              </a:defRPr>
            </a:lvl4pPr>
            <a:lvl5pPr marL="2046288" indent="-227013">
              <a:defRPr sz="7600" b="1">
                <a:solidFill>
                  <a:srgbClr val="FFD624"/>
                </a:solidFill>
                <a:latin typeface="Verdana" panose="020B0604030504040204" pitchFamily="34" charset="0"/>
                <a:ea typeface="MS PGothic" panose="020B0600070205080204" pitchFamily="34" charset="-128"/>
              </a:defRPr>
            </a:lvl5pPr>
            <a:lvl6pPr marL="25034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6pPr>
            <a:lvl7pPr marL="29606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7pPr>
            <a:lvl8pPr marL="34178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8pPr>
            <a:lvl9pPr marL="38750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9pPr>
          </a:lstStyle>
          <a:p>
            <a:fld id="{5B50D8C8-3863-4FA3-A845-496FD93C92D5}" type="slidenum">
              <a:rPr lang="en-GB" altLang="en-US" sz="1200" b="0" smtClean="0">
                <a:solidFill>
                  <a:schemeClr val="tx1"/>
                </a:solidFill>
                <a:latin typeface="Arial" panose="020B0604020202020204" pitchFamily="34" charset="0"/>
              </a:rPr>
              <a:pPr/>
              <a:t>10</a:t>
            </a:fld>
            <a:endParaRPr lang="en-GB" altLang="en-US" sz="1200" b="0">
              <a:solidFill>
                <a:schemeClr val="tx1"/>
              </a:solidFill>
              <a:latin typeface="Arial" panose="020B0604020202020204" pitchFamily="34" charset="0"/>
            </a:endParaRPr>
          </a:p>
        </p:txBody>
      </p:sp>
    </p:spTree>
    <p:extLst>
      <p:ext uri="{BB962C8B-B14F-4D97-AF65-F5344CB8AC3E}">
        <p14:creationId xmlns:p14="http://schemas.microsoft.com/office/powerpoint/2010/main" val="1492465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ChangeArrowheads="1" noTextEdit="1"/>
          </p:cNvSpPr>
          <p:nvPr>
            <p:ph type="sldImg"/>
          </p:nvPr>
        </p:nvSpPr>
        <p:spPr>
          <a:ln/>
        </p:spPr>
      </p:sp>
      <p:sp>
        <p:nvSpPr>
          <p:cNvPr id="33795"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BE" altLang="fr-FR">
              <a:latin typeface="Arial" panose="020B0604020202020204" pitchFamily="34" charset="0"/>
            </a:endParaRPr>
          </a:p>
        </p:txBody>
      </p:sp>
      <p:sp>
        <p:nvSpPr>
          <p:cNvPr id="33796"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7600" b="1">
                <a:solidFill>
                  <a:srgbClr val="FFD624"/>
                </a:solidFill>
                <a:latin typeface="Verdana" panose="020B0604030504040204" pitchFamily="34" charset="0"/>
                <a:ea typeface="MS PGothic" panose="020B0600070205080204" pitchFamily="34" charset="-128"/>
              </a:defRPr>
            </a:lvl1pPr>
            <a:lvl2pPr marL="738188" indent="-284163">
              <a:defRPr sz="7600" b="1">
                <a:solidFill>
                  <a:srgbClr val="FFD624"/>
                </a:solidFill>
                <a:latin typeface="Verdana" panose="020B0604030504040204" pitchFamily="34" charset="0"/>
                <a:ea typeface="MS PGothic" panose="020B0600070205080204" pitchFamily="34" charset="-128"/>
              </a:defRPr>
            </a:lvl2pPr>
            <a:lvl3pPr marL="1136650" indent="-227013">
              <a:defRPr sz="7600" b="1">
                <a:solidFill>
                  <a:srgbClr val="FFD624"/>
                </a:solidFill>
                <a:latin typeface="Verdana" panose="020B0604030504040204" pitchFamily="34" charset="0"/>
                <a:ea typeface="MS PGothic" panose="020B0600070205080204" pitchFamily="34" charset="-128"/>
              </a:defRPr>
            </a:lvl3pPr>
            <a:lvl4pPr marL="1592263" indent="-227013">
              <a:defRPr sz="7600" b="1">
                <a:solidFill>
                  <a:srgbClr val="FFD624"/>
                </a:solidFill>
                <a:latin typeface="Verdana" panose="020B0604030504040204" pitchFamily="34" charset="0"/>
                <a:ea typeface="MS PGothic" panose="020B0600070205080204" pitchFamily="34" charset="-128"/>
              </a:defRPr>
            </a:lvl4pPr>
            <a:lvl5pPr marL="2046288" indent="-227013">
              <a:defRPr sz="7600" b="1">
                <a:solidFill>
                  <a:srgbClr val="FFD624"/>
                </a:solidFill>
                <a:latin typeface="Verdana" panose="020B0604030504040204" pitchFamily="34" charset="0"/>
                <a:ea typeface="MS PGothic" panose="020B0600070205080204" pitchFamily="34" charset="-128"/>
              </a:defRPr>
            </a:lvl5pPr>
            <a:lvl6pPr marL="25034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6pPr>
            <a:lvl7pPr marL="29606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7pPr>
            <a:lvl8pPr marL="34178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8pPr>
            <a:lvl9pPr marL="38750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9pPr>
          </a:lstStyle>
          <a:p>
            <a:fld id="{5B50D8C8-3863-4FA3-A845-496FD93C92D5}" type="slidenum">
              <a:rPr lang="en-GB" altLang="en-US" sz="1200" b="0" smtClean="0">
                <a:solidFill>
                  <a:schemeClr val="tx1"/>
                </a:solidFill>
                <a:latin typeface="Arial" panose="020B0604020202020204" pitchFamily="34" charset="0"/>
              </a:rPr>
              <a:pPr/>
              <a:t>11</a:t>
            </a:fld>
            <a:endParaRPr lang="en-GB" altLang="en-US" sz="1200" b="0">
              <a:solidFill>
                <a:schemeClr val="tx1"/>
              </a:solidFill>
              <a:latin typeface="Arial" panose="020B0604020202020204" pitchFamily="34" charset="0"/>
            </a:endParaRPr>
          </a:p>
        </p:txBody>
      </p:sp>
    </p:spTree>
    <p:extLst>
      <p:ext uri="{BB962C8B-B14F-4D97-AF65-F5344CB8AC3E}">
        <p14:creationId xmlns:p14="http://schemas.microsoft.com/office/powerpoint/2010/main" val="2943665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ChangeArrowheads="1" noTextEdit="1"/>
          </p:cNvSpPr>
          <p:nvPr>
            <p:ph type="sldImg"/>
          </p:nvPr>
        </p:nvSpPr>
        <p:spPr>
          <a:ln/>
        </p:spPr>
      </p:sp>
      <p:sp>
        <p:nvSpPr>
          <p:cNvPr id="33795"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BE" altLang="fr-FR">
              <a:latin typeface="Arial" panose="020B0604020202020204" pitchFamily="34" charset="0"/>
            </a:endParaRPr>
          </a:p>
        </p:txBody>
      </p:sp>
      <p:sp>
        <p:nvSpPr>
          <p:cNvPr id="33796"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7600" b="1">
                <a:solidFill>
                  <a:srgbClr val="FFD624"/>
                </a:solidFill>
                <a:latin typeface="Verdana" panose="020B0604030504040204" pitchFamily="34" charset="0"/>
                <a:ea typeface="MS PGothic" panose="020B0600070205080204" pitchFamily="34" charset="-128"/>
              </a:defRPr>
            </a:lvl1pPr>
            <a:lvl2pPr marL="738188" indent="-284163">
              <a:defRPr sz="7600" b="1">
                <a:solidFill>
                  <a:srgbClr val="FFD624"/>
                </a:solidFill>
                <a:latin typeface="Verdana" panose="020B0604030504040204" pitchFamily="34" charset="0"/>
                <a:ea typeface="MS PGothic" panose="020B0600070205080204" pitchFamily="34" charset="-128"/>
              </a:defRPr>
            </a:lvl2pPr>
            <a:lvl3pPr marL="1136650" indent="-227013">
              <a:defRPr sz="7600" b="1">
                <a:solidFill>
                  <a:srgbClr val="FFD624"/>
                </a:solidFill>
                <a:latin typeface="Verdana" panose="020B0604030504040204" pitchFamily="34" charset="0"/>
                <a:ea typeface="MS PGothic" panose="020B0600070205080204" pitchFamily="34" charset="-128"/>
              </a:defRPr>
            </a:lvl3pPr>
            <a:lvl4pPr marL="1592263" indent="-227013">
              <a:defRPr sz="7600" b="1">
                <a:solidFill>
                  <a:srgbClr val="FFD624"/>
                </a:solidFill>
                <a:latin typeface="Verdana" panose="020B0604030504040204" pitchFamily="34" charset="0"/>
                <a:ea typeface="MS PGothic" panose="020B0600070205080204" pitchFamily="34" charset="-128"/>
              </a:defRPr>
            </a:lvl4pPr>
            <a:lvl5pPr marL="2046288" indent="-227013">
              <a:defRPr sz="7600" b="1">
                <a:solidFill>
                  <a:srgbClr val="FFD624"/>
                </a:solidFill>
                <a:latin typeface="Verdana" panose="020B0604030504040204" pitchFamily="34" charset="0"/>
                <a:ea typeface="MS PGothic" panose="020B0600070205080204" pitchFamily="34" charset="-128"/>
              </a:defRPr>
            </a:lvl5pPr>
            <a:lvl6pPr marL="25034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6pPr>
            <a:lvl7pPr marL="29606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7pPr>
            <a:lvl8pPr marL="34178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8pPr>
            <a:lvl9pPr marL="38750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9pPr>
          </a:lstStyle>
          <a:p>
            <a:fld id="{5B50D8C8-3863-4FA3-A845-496FD93C92D5}" type="slidenum">
              <a:rPr lang="en-GB" altLang="en-US" sz="1200" b="0" smtClean="0">
                <a:solidFill>
                  <a:schemeClr val="tx1"/>
                </a:solidFill>
                <a:latin typeface="Arial" panose="020B0604020202020204" pitchFamily="34" charset="0"/>
              </a:rPr>
              <a:pPr/>
              <a:t>12</a:t>
            </a:fld>
            <a:endParaRPr lang="en-GB" altLang="en-US" sz="1200" b="0">
              <a:solidFill>
                <a:schemeClr val="tx1"/>
              </a:solidFill>
              <a:latin typeface="Arial" panose="020B0604020202020204" pitchFamily="34" charset="0"/>
            </a:endParaRPr>
          </a:p>
        </p:txBody>
      </p:sp>
    </p:spTree>
    <p:extLst>
      <p:ext uri="{BB962C8B-B14F-4D97-AF65-F5344CB8AC3E}">
        <p14:creationId xmlns:p14="http://schemas.microsoft.com/office/powerpoint/2010/main" val="14605646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ChangeArrowheads="1" noTextEdit="1"/>
          </p:cNvSpPr>
          <p:nvPr>
            <p:ph type="sldImg"/>
          </p:nvPr>
        </p:nvSpPr>
        <p:spPr>
          <a:ln/>
        </p:spPr>
      </p:sp>
      <p:sp>
        <p:nvSpPr>
          <p:cNvPr id="33795"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BE" altLang="fr-FR">
              <a:latin typeface="Arial" panose="020B0604020202020204" pitchFamily="34" charset="0"/>
            </a:endParaRPr>
          </a:p>
        </p:txBody>
      </p:sp>
      <p:sp>
        <p:nvSpPr>
          <p:cNvPr id="33796"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7600" b="1">
                <a:solidFill>
                  <a:srgbClr val="FFD624"/>
                </a:solidFill>
                <a:latin typeface="Verdana" panose="020B0604030504040204" pitchFamily="34" charset="0"/>
                <a:ea typeface="MS PGothic" panose="020B0600070205080204" pitchFamily="34" charset="-128"/>
              </a:defRPr>
            </a:lvl1pPr>
            <a:lvl2pPr marL="738188" indent="-284163">
              <a:defRPr sz="7600" b="1">
                <a:solidFill>
                  <a:srgbClr val="FFD624"/>
                </a:solidFill>
                <a:latin typeface="Verdana" panose="020B0604030504040204" pitchFamily="34" charset="0"/>
                <a:ea typeface="MS PGothic" panose="020B0600070205080204" pitchFamily="34" charset="-128"/>
              </a:defRPr>
            </a:lvl2pPr>
            <a:lvl3pPr marL="1136650" indent="-227013">
              <a:defRPr sz="7600" b="1">
                <a:solidFill>
                  <a:srgbClr val="FFD624"/>
                </a:solidFill>
                <a:latin typeface="Verdana" panose="020B0604030504040204" pitchFamily="34" charset="0"/>
                <a:ea typeface="MS PGothic" panose="020B0600070205080204" pitchFamily="34" charset="-128"/>
              </a:defRPr>
            </a:lvl3pPr>
            <a:lvl4pPr marL="1592263" indent="-227013">
              <a:defRPr sz="7600" b="1">
                <a:solidFill>
                  <a:srgbClr val="FFD624"/>
                </a:solidFill>
                <a:latin typeface="Verdana" panose="020B0604030504040204" pitchFamily="34" charset="0"/>
                <a:ea typeface="MS PGothic" panose="020B0600070205080204" pitchFamily="34" charset="-128"/>
              </a:defRPr>
            </a:lvl4pPr>
            <a:lvl5pPr marL="2046288" indent="-227013">
              <a:defRPr sz="7600" b="1">
                <a:solidFill>
                  <a:srgbClr val="FFD624"/>
                </a:solidFill>
                <a:latin typeface="Verdana" panose="020B0604030504040204" pitchFamily="34" charset="0"/>
                <a:ea typeface="MS PGothic" panose="020B0600070205080204" pitchFamily="34" charset="-128"/>
              </a:defRPr>
            </a:lvl5pPr>
            <a:lvl6pPr marL="25034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6pPr>
            <a:lvl7pPr marL="29606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7pPr>
            <a:lvl8pPr marL="34178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8pPr>
            <a:lvl9pPr marL="3875088" indent="-227013" eaLnBrk="0" fontAlgn="base" hangingPunct="0">
              <a:spcBef>
                <a:spcPct val="0"/>
              </a:spcBef>
              <a:spcAft>
                <a:spcPct val="0"/>
              </a:spcAft>
              <a:defRPr sz="7600" b="1">
                <a:solidFill>
                  <a:srgbClr val="FFD624"/>
                </a:solidFill>
                <a:latin typeface="Verdana" panose="020B0604030504040204" pitchFamily="34" charset="0"/>
                <a:ea typeface="MS PGothic" panose="020B0600070205080204" pitchFamily="34" charset="-128"/>
              </a:defRPr>
            </a:lvl9pPr>
          </a:lstStyle>
          <a:p>
            <a:fld id="{5B50D8C8-3863-4FA3-A845-496FD93C92D5}" type="slidenum">
              <a:rPr lang="en-GB" altLang="en-US" sz="1200" b="0" smtClean="0">
                <a:solidFill>
                  <a:schemeClr val="tx1"/>
                </a:solidFill>
                <a:latin typeface="Arial" panose="020B0604020202020204" pitchFamily="34" charset="0"/>
              </a:rPr>
              <a:pPr/>
              <a:t>13</a:t>
            </a:fld>
            <a:endParaRPr lang="en-GB" altLang="en-US" sz="1200" b="0">
              <a:solidFill>
                <a:schemeClr val="tx1"/>
              </a:solidFill>
              <a:latin typeface="Arial" panose="020B0604020202020204" pitchFamily="34" charset="0"/>
            </a:endParaRPr>
          </a:p>
        </p:txBody>
      </p:sp>
    </p:spTree>
    <p:extLst>
      <p:ext uri="{BB962C8B-B14F-4D97-AF65-F5344CB8AC3E}">
        <p14:creationId xmlns:p14="http://schemas.microsoft.com/office/powerpoint/2010/main" val="34229484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3"/>
            <a:ext cx="12192000" cy="5779827"/>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dirty="0"/>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4418049"/>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19" name="Text Placeholder 18"/>
          <p:cNvSpPr>
            <a:spLocks noGrp="1"/>
          </p:cNvSpPr>
          <p:nvPr>
            <p:ph type="body" sz="quarter" idx="13"/>
          </p:nvPr>
        </p:nvSpPr>
        <p:spPr>
          <a:xfrm>
            <a:off x="6096000" y="5557903"/>
            <a:ext cx="5040313" cy="528998"/>
          </a:xfrm>
        </p:spPr>
        <p:txBody>
          <a:bodyPr>
            <a:noAutofit/>
          </a:bodyPr>
          <a:lstStyle>
            <a:lvl1pPr marL="0" indent="0" algn="r">
              <a:buFontTx/>
              <a:buNone/>
              <a:defRPr sz="2200" i="1">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39921833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3pPr>
              <a:spcBef>
                <a:spcPts val="0"/>
              </a:spcBef>
              <a:defRPr/>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402250" y="1825625"/>
            <a:ext cx="5328000" cy="3906435"/>
          </a:xfrm>
        </p:spPr>
        <p:txBody>
          <a:bodyPr>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p:cNvSpPr>
            <a:spLocks noGrp="1"/>
          </p:cNvSpPr>
          <p:nvPr>
            <p:ph type="sldNum" sz="quarter" idx="12"/>
          </p:nvPr>
        </p:nvSpPr>
        <p:spPr/>
        <p:txBody>
          <a:bodyPr/>
          <a:lstStyle/>
          <a:p>
            <a:fld id="{F46C79FD-C571-418B-AB0F-5EE936C85276}" type="slidenum">
              <a:rPr lang="en-GB" smtClean="0"/>
              <a:t>‹#›</a:t>
            </a:fld>
            <a:endParaRPr lang="en-GB"/>
          </a:p>
        </p:txBody>
      </p:sp>
      <p:cxnSp>
        <p:nvCxnSpPr>
          <p:cNvPr id="10" name="Straight Connector 9"/>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dirty="0"/>
              <a:t>Click to edit Master title style</a:t>
            </a:r>
            <a:endParaRPr lang="en-GB" dirty="0"/>
          </a:p>
        </p:txBody>
      </p:sp>
    </p:spTree>
    <p:extLst>
      <p:ext uri="{BB962C8B-B14F-4D97-AF65-F5344CB8AC3E}">
        <p14:creationId xmlns:p14="http://schemas.microsoft.com/office/powerpoint/2010/main" val="124677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6"/>
            <a:ext cx="3358489" cy="3763134"/>
          </a:xfrm>
        </p:spPr>
        <p:txBody>
          <a:bodyPr>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9" name="Content Placeholder 2"/>
          <p:cNvSpPr>
            <a:spLocks noGrp="1"/>
          </p:cNvSpPr>
          <p:nvPr>
            <p:ph sz="half" idx="13"/>
          </p:nvPr>
        </p:nvSpPr>
        <p:spPr>
          <a:xfrm>
            <a:off x="4604979" y="1825625"/>
            <a:ext cx="3358489" cy="3763134"/>
          </a:xfrm>
        </p:spPr>
        <p:txBody>
          <a:bodyPr>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2"/>
          <p:cNvSpPr>
            <a:spLocks noGrp="1"/>
          </p:cNvSpPr>
          <p:nvPr>
            <p:ph sz="half" idx="14"/>
          </p:nvPr>
        </p:nvSpPr>
        <p:spPr>
          <a:xfrm>
            <a:off x="8371761" y="1825625"/>
            <a:ext cx="3358489" cy="3763134"/>
          </a:xfrm>
        </p:spPr>
        <p:txBody>
          <a:bodyPr>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dirty="0"/>
              <a:t>Click to edit Master title style</a:t>
            </a:r>
            <a:endParaRPr lang="en-GB" dirty="0"/>
          </a:p>
        </p:txBody>
      </p:sp>
    </p:spTree>
    <p:extLst>
      <p:ext uri="{BB962C8B-B14F-4D97-AF65-F5344CB8AC3E}">
        <p14:creationId xmlns:p14="http://schemas.microsoft.com/office/powerpoint/2010/main" val="2207101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097331"/>
          </a:xfrm>
        </p:spPr>
        <p:txBody>
          <a:bodyPr wrap="square">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6172200" y="1681163"/>
            <a:ext cx="5183188" cy="823912"/>
          </a:xfrm>
          <a:noFill/>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097331"/>
          </a:xfrm>
        </p:spPr>
        <p:txBody>
          <a:bodyPr wrap="square">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Slide Number Placeholder 8"/>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dirty="0"/>
              <a:t>Click to edit Master title style</a:t>
            </a:r>
            <a:endParaRPr lang="en-GB" dirty="0"/>
          </a:p>
        </p:txBody>
      </p:sp>
    </p:spTree>
    <p:extLst>
      <p:ext uri="{BB962C8B-B14F-4D97-AF65-F5344CB8AC3E}">
        <p14:creationId xmlns:p14="http://schemas.microsoft.com/office/powerpoint/2010/main" val="2742694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dirty="0"/>
              <a:t>Click to edit Master title style</a:t>
            </a:r>
            <a:endParaRPr lang="en-GB" dirty="0"/>
          </a:p>
        </p:txBody>
      </p:sp>
    </p:spTree>
    <p:extLst>
      <p:ext uri="{BB962C8B-B14F-4D97-AF65-F5344CB8AC3E}">
        <p14:creationId xmlns:p14="http://schemas.microsoft.com/office/powerpoint/2010/main" val="1484301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5" name="Picture Placeholder 4"/>
          <p:cNvSpPr>
            <a:spLocks noGrp="1"/>
          </p:cNvSpPr>
          <p:nvPr>
            <p:ph type="pic" sz="quarter" idx="13"/>
          </p:nvPr>
        </p:nvSpPr>
        <p:spPr>
          <a:xfrm>
            <a:off x="-59635" y="-59635"/>
            <a:ext cx="6155635" cy="6983896"/>
          </a:xfrm>
          <a:solidFill>
            <a:schemeClr val="bg2"/>
          </a:solidFill>
          <a:ln w="28575">
            <a:solidFill>
              <a:schemeClr val="accent5"/>
            </a:solidFill>
          </a:ln>
        </p:spPr>
        <p:txBody>
          <a:bodyPr/>
          <a:lstStyle/>
          <a:p>
            <a:endParaRPr lang="en-GB" dirty="0"/>
          </a:p>
        </p:txBody>
      </p:sp>
      <p:sp>
        <p:nvSpPr>
          <p:cNvPr id="10" name="Rectangle 9"/>
          <p:cNvSpPr/>
          <p:nvPr userDrawn="1"/>
        </p:nvSpPr>
        <p:spPr>
          <a:xfrm>
            <a:off x="3214048" y="1992573"/>
            <a:ext cx="8550322" cy="36166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19447" y="743802"/>
            <a:ext cx="544923" cy="544923"/>
          </a:xfrm>
          <a:prstGeom prst="rect">
            <a:avLst/>
          </a:prstGeom>
        </p:spPr>
      </p:pic>
      <p:sp>
        <p:nvSpPr>
          <p:cNvPr id="3" name="Content Placeholder 2"/>
          <p:cNvSpPr>
            <a:spLocks noGrp="1"/>
          </p:cNvSpPr>
          <p:nvPr>
            <p:ph idx="1"/>
          </p:nvPr>
        </p:nvSpPr>
        <p:spPr>
          <a:xfrm>
            <a:off x="3538331" y="1992572"/>
            <a:ext cx="8226040" cy="3616657"/>
          </a:xfrm>
          <a:solidFill>
            <a:schemeClr val="bg1"/>
          </a:solidFill>
        </p:spPr>
        <p:txBody>
          <a:bodyPr lIns="360000" tIns="360000" rIns="360000" bIns="360000" anchor="ctr" anchorCtr="0">
            <a:noAutofit/>
          </a:bodyPr>
          <a:lstStyle>
            <a:lvl1pPr marL="0" indent="0">
              <a:buFontTx/>
              <a:buNone/>
              <a:defRPr i="1">
                <a:solidFill>
                  <a:schemeClr val="tx2"/>
                </a:solidFill>
              </a:defRPr>
            </a:lvl1pPr>
          </a:lstStyle>
          <a:p>
            <a:pPr lvl="0"/>
            <a:r>
              <a:rPr lang="en-US" dirty="0"/>
              <a:t>Edit Master text styles</a:t>
            </a:r>
          </a:p>
        </p:txBody>
      </p:sp>
    </p:spTree>
    <p:extLst>
      <p:ext uri="{BB962C8B-B14F-4D97-AF65-F5344CB8AC3E}">
        <p14:creationId xmlns:p14="http://schemas.microsoft.com/office/powerpoint/2010/main" val="17840629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and Content (half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6817056" y="1825625"/>
            <a:ext cx="4926841" cy="3769957"/>
          </a:xfrm>
        </p:spPr>
        <p:txBody>
          <a:bodyPr>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12"/>
          </p:nvPr>
        </p:nvSpPr>
        <p:spPr/>
        <p:txBody>
          <a:bodyPr/>
          <a:lstStyle/>
          <a:p>
            <a:fld id="{F46C79FD-C571-418B-AB0F-5EE936C85276}" type="slidenum">
              <a:rPr lang="en-GB" smtClean="0"/>
              <a:t>‹#›</a:t>
            </a:fld>
            <a:endParaRPr lang="en-GB"/>
          </a:p>
        </p:txBody>
      </p:sp>
      <p:sp>
        <p:nvSpPr>
          <p:cNvPr id="10" name="Title Placeholder 1"/>
          <p:cNvSpPr>
            <a:spLocks noGrp="1"/>
          </p:cNvSpPr>
          <p:nvPr>
            <p:ph type="title"/>
          </p:nvPr>
        </p:nvSpPr>
        <p:spPr>
          <a:xfrm>
            <a:off x="6817056" y="482860"/>
            <a:ext cx="4669266" cy="782357"/>
          </a:xfrm>
          <a:prstGeom prst="rect">
            <a:avLst/>
          </a:prstGeom>
        </p:spPr>
        <p:txBody>
          <a:bodyPr vert="horz" lIns="91440" tIns="45720" rIns="91440" bIns="0" rtlCol="0" anchor="b" anchorCtr="0">
            <a:noAutofit/>
          </a:bodyPr>
          <a:lstStyle/>
          <a:p>
            <a:r>
              <a:rPr lang="en-US" dirty="0"/>
              <a:t>Click to edit Master title style</a:t>
            </a:r>
            <a:endParaRPr lang="en-GB" dirty="0"/>
          </a:p>
        </p:txBody>
      </p:sp>
      <p:sp>
        <p:nvSpPr>
          <p:cNvPr id="7" name="Picture Placeholder 4"/>
          <p:cNvSpPr>
            <a:spLocks noGrp="1"/>
          </p:cNvSpPr>
          <p:nvPr>
            <p:ph type="pic" sz="quarter" idx="13"/>
          </p:nvPr>
        </p:nvSpPr>
        <p:spPr>
          <a:xfrm>
            <a:off x="-46383" y="-46383"/>
            <a:ext cx="6142383" cy="6964017"/>
          </a:xfrm>
          <a:solidFill>
            <a:schemeClr val="bg2"/>
          </a:solidFill>
          <a:ln w="28575">
            <a:solidFill>
              <a:schemeClr val="accent5"/>
            </a:solidFill>
          </a:ln>
        </p:spPr>
        <p:txBody>
          <a:bodyPr/>
          <a:lstStyle/>
          <a:p>
            <a:endParaRPr lang="en-GB" dirty="0"/>
          </a:p>
        </p:txBody>
      </p:sp>
    </p:spTree>
    <p:extLst>
      <p:ext uri="{BB962C8B-B14F-4D97-AF65-F5344CB8AC3E}">
        <p14:creationId xmlns:p14="http://schemas.microsoft.com/office/powerpoint/2010/main" val="369203447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dirty="0"/>
              <a:t>Click to edit Master title style</a:t>
            </a:r>
            <a:endParaRPr lang="en-GB" dirty="0"/>
          </a:p>
        </p:txBody>
      </p:sp>
      <p:sp>
        <p:nvSpPr>
          <p:cNvPr id="3" name="Picture Placeholder 2"/>
          <p:cNvSpPr>
            <a:spLocks noGrp="1"/>
          </p:cNvSpPr>
          <p:nvPr>
            <p:ph type="pic" sz="quarter" idx="13"/>
          </p:nvPr>
        </p:nvSpPr>
        <p:spPr>
          <a:xfrm>
            <a:off x="970722" y="2284667"/>
            <a:ext cx="3141663" cy="2090737"/>
          </a:xfrm>
          <a:solidFill>
            <a:schemeClr val="bg2"/>
          </a:solidFill>
        </p:spPr>
        <p:txBody>
          <a:bodyPr/>
          <a:lstStyle/>
          <a:p>
            <a:endParaRPr lang="en-GB"/>
          </a:p>
        </p:txBody>
      </p:sp>
      <p:sp>
        <p:nvSpPr>
          <p:cNvPr id="11" name="Picture Placeholder 2"/>
          <p:cNvSpPr>
            <a:spLocks noGrp="1"/>
          </p:cNvSpPr>
          <p:nvPr>
            <p:ph type="pic" sz="quarter" idx="14"/>
          </p:nvPr>
        </p:nvSpPr>
        <p:spPr>
          <a:xfrm>
            <a:off x="7901451" y="2284668"/>
            <a:ext cx="3141663" cy="2090737"/>
          </a:xfrm>
          <a:solidFill>
            <a:schemeClr val="bg2"/>
          </a:solidFill>
        </p:spPr>
        <p:txBody>
          <a:bodyPr/>
          <a:lstStyle/>
          <a:p>
            <a:endParaRPr lang="en-GB"/>
          </a:p>
        </p:txBody>
      </p:sp>
      <p:sp>
        <p:nvSpPr>
          <p:cNvPr id="12" name="Picture Placeholder 2"/>
          <p:cNvSpPr>
            <a:spLocks noGrp="1"/>
          </p:cNvSpPr>
          <p:nvPr>
            <p:ph type="pic" sz="quarter" idx="15"/>
          </p:nvPr>
        </p:nvSpPr>
        <p:spPr>
          <a:xfrm>
            <a:off x="4436086" y="2284667"/>
            <a:ext cx="3141663" cy="2090737"/>
          </a:xfrm>
          <a:solidFill>
            <a:schemeClr val="bg2"/>
          </a:solidFill>
        </p:spPr>
        <p:txBody>
          <a:bodyPr/>
          <a:lstStyle/>
          <a:p>
            <a:endParaRPr lang="en-GB"/>
          </a:p>
        </p:txBody>
      </p:sp>
      <p:sp>
        <p:nvSpPr>
          <p:cNvPr id="13" name="Text Placeholder 12"/>
          <p:cNvSpPr>
            <a:spLocks noGrp="1"/>
          </p:cNvSpPr>
          <p:nvPr>
            <p:ph type="body" sz="quarter" idx="16"/>
          </p:nvPr>
        </p:nvSpPr>
        <p:spPr>
          <a:xfrm>
            <a:off x="1206774" y="4038684"/>
            <a:ext cx="2669558" cy="1524235"/>
          </a:xfrm>
          <a:solidFill>
            <a:schemeClr val="bg1"/>
          </a:solidFill>
        </p:spPr>
        <p:txBody>
          <a:bodyPr tIns="90000"/>
          <a:lstStyle>
            <a:lvl1pPr marL="0" indent="0" algn="ctr">
              <a:buNone/>
              <a:defRPr sz="2000"/>
            </a:lvl1pPr>
          </a:lstStyle>
          <a:p>
            <a:pPr lvl="0"/>
            <a:r>
              <a:rPr lang="en-US" dirty="0"/>
              <a:t>Edit Master text styles</a:t>
            </a:r>
          </a:p>
        </p:txBody>
      </p:sp>
      <p:sp>
        <p:nvSpPr>
          <p:cNvPr id="15" name="Text Placeholder 12"/>
          <p:cNvSpPr>
            <a:spLocks noGrp="1"/>
          </p:cNvSpPr>
          <p:nvPr>
            <p:ph type="body" sz="quarter" idx="17"/>
          </p:nvPr>
        </p:nvSpPr>
        <p:spPr>
          <a:xfrm>
            <a:off x="4672139" y="4041944"/>
            <a:ext cx="2669558" cy="1524235"/>
          </a:xfrm>
          <a:solidFill>
            <a:schemeClr val="bg1"/>
          </a:solidFill>
        </p:spPr>
        <p:txBody>
          <a:bodyPr tIns="90000"/>
          <a:lstStyle>
            <a:lvl1pPr marL="0" indent="0" algn="ctr">
              <a:buNone/>
              <a:defRPr sz="2000"/>
            </a:lvl1pPr>
          </a:lstStyle>
          <a:p>
            <a:pPr lvl="0"/>
            <a:r>
              <a:rPr lang="en-US" dirty="0"/>
              <a:t>Edit Master text styles</a:t>
            </a:r>
          </a:p>
        </p:txBody>
      </p:sp>
      <p:sp>
        <p:nvSpPr>
          <p:cNvPr id="16" name="Text Placeholder 12"/>
          <p:cNvSpPr>
            <a:spLocks noGrp="1"/>
          </p:cNvSpPr>
          <p:nvPr>
            <p:ph type="body" sz="quarter" idx="18"/>
          </p:nvPr>
        </p:nvSpPr>
        <p:spPr>
          <a:xfrm>
            <a:off x="8137503" y="4037437"/>
            <a:ext cx="2669558" cy="1524235"/>
          </a:xfrm>
          <a:solidFill>
            <a:schemeClr val="bg1"/>
          </a:solidFill>
        </p:spPr>
        <p:txBody>
          <a:bodyPr tIns="90000"/>
          <a:lstStyle>
            <a:lvl1pPr marL="0" indent="0" algn="ctr">
              <a:buNone/>
              <a:defRPr sz="2000"/>
            </a:lvl1pPr>
          </a:lstStyle>
          <a:p>
            <a:pPr lvl="0"/>
            <a:r>
              <a:rPr lang="en-US" dirty="0"/>
              <a:t>Edit Master text styles</a:t>
            </a:r>
          </a:p>
        </p:txBody>
      </p:sp>
    </p:spTree>
    <p:extLst>
      <p:ext uri="{BB962C8B-B14F-4D97-AF65-F5344CB8AC3E}">
        <p14:creationId xmlns:p14="http://schemas.microsoft.com/office/powerpoint/2010/main" val="17801072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dirty="0"/>
              <a:t>Click to edit Master title style</a:t>
            </a:r>
            <a:endParaRPr lang="en-GB" dirty="0"/>
          </a:p>
        </p:txBody>
      </p:sp>
      <p:sp>
        <p:nvSpPr>
          <p:cNvPr id="3" name="Picture Placeholder 2"/>
          <p:cNvSpPr>
            <a:spLocks noGrp="1"/>
          </p:cNvSpPr>
          <p:nvPr>
            <p:ph type="pic" sz="quarter" idx="13"/>
          </p:nvPr>
        </p:nvSpPr>
        <p:spPr>
          <a:xfrm>
            <a:off x="3713869" y="2159957"/>
            <a:ext cx="2461591" cy="1638158"/>
          </a:xfrm>
          <a:solidFill>
            <a:schemeClr val="bg2"/>
          </a:solidFill>
        </p:spPr>
        <p:txBody>
          <a:bodyPr/>
          <a:lstStyle/>
          <a:p>
            <a:endParaRPr lang="en-GB"/>
          </a:p>
        </p:txBody>
      </p:sp>
      <p:sp>
        <p:nvSpPr>
          <p:cNvPr id="11" name="Picture Placeholder 2"/>
          <p:cNvSpPr>
            <a:spLocks noGrp="1"/>
          </p:cNvSpPr>
          <p:nvPr>
            <p:ph type="pic" sz="quarter" idx="14"/>
          </p:nvPr>
        </p:nvSpPr>
        <p:spPr>
          <a:xfrm>
            <a:off x="3713868" y="3968881"/>
            <a:ext cx="2461591" cy="1638158"/>
          </a:xfrm>
          <a:solidFill>
            <a:schemeClr val="bg2"/>
          </a:solidFill>
        </p:spPr>
        <p:txBody>
          <a:bodyPr/>
          <a:lstStyle/>
          <a:p>
            <a:endParaRPr lang="en-GB"/>
          </a:p>
        </p:txBody>
      </p:sp>
      <p:sp>
        <p:nvSpPr>
          <p:cNvPr id="12" name="Picture Placeholder 2"/>
          <p:cNvSpPr>
            <a:spLocks noGrp="1"/>
          </p:cNvSpPr>
          <p:nvPr>
            <p:ph type="pic" sz="quarter" idx="15"/>
          </p:nvPr>
        </p:nvSpPr>
        <p:spPr>
          <a:xfrm>
            <a:off x="6324547" y="2159956"/>
            <a:ext cx="2461593" cy="1638159"/>
          </a:xfrm>
          <a:solidFill>
            <a:schemeClr val="bg2"/>
          </a:solidFill>
        </p:spPr>
        <p:txBody>
          <a:bodyPr/>
          <a:lstStyle/>
          <a:p>
            <a:endParaRPr lang="en-GB"/>
          </a:p>
        </p:txBody>
      </p:sp>
      <p:sp>
        <p:nvSpPr>
          <p:cNvPr id="13" name="Text Placeholder 12"/>
          <p:cNvSpPr>
            <a:spLocks noGrp="1"/>
          </p:cNvSpPr>
          <p:nvPr>
            <p:ph type="body" sz="quarter" idx="16"/>
          </p:nvPr>
        </p:nvSpPr>
        <p:spPr>
          <a:xfrm>
            <a:off x="8935227" y="3968880"/>
            <a:ext cx="2520000" cy="1638158"/>
          </a:xfrm>
          <a:noFill/>
        </p:spPr>
        <p:txBody>
          <a:bodyPr tIns="90000"/>
          <a:lstStyle>
            <a:lvl1pPr marL="0" indent="0" algn="l">
              <a:buNone/>
              <a:defRPr sz="2000"/>
            </a:lvl1pPr>
          </a:lstStyle>
          <a:p>
            <a:pPr lvl="0"/>
            <a:r>
              <a:rPr lang="en-US" dirty="0"/>
              <a:t>Edit Master text styles</a:t>
            </a:r>
          </a:p>
        </p:txBody>
      </p:sp>
      <p:sp>
        <p:nvSpPr>
          <p:cNvPr id="16" name="Text Placeholder 12"/>
          <p:cNvSpPr>
            <a:spLocks noGrp="1"/>
          </p:cNvSpPr>
          <p:nvPr>
            <p:ph type="body" sz="quarter" idx="18"/>
          </p:nvPr>
        </p:nvSpPr>
        <p:spPr>
          <a:xfrm>
            <a:off x="1033617" y="2159957"/>
            <a:ext cx="2520000" cy="1638159"/>
          </a:xfrm>
          <a:noFill/>
        </p:spPr>
        <p:txBody>
          <a:bodyPr tIns="90000"/>
          <a:lstStyle>
            <a:lvl1pPr marL="0" indent="0" algn="r">
              <a:buNone/>
              <a:defRPr sz="2000"/>
            </a:lvl1pPr>
          </a:lstStyle>
          <a:p>
            <a:pPr lvl="0"/>
            <a:r>
              <a:rPr lang="en-US" dirty="0"/>
              <a:t>Edit Master text styles</a:t>
            </a:r>
          </a:p>
        </p:txBody>
      </p:sp>
      <p:sp>
        <p:nvSpPr>
          <p:cNvPr id="14" name="Picture Placeholder 2"/>
          <p:cNvSpPr>
            <a:spLocks noGrp="1"/>
          </p:cNvSpPr>
          <p:nvPr>
            <p:ph type="pic" sz="quarter" idx="19"/>
          </p:nvPr>
        </p:nvSpPr>
        <p:spPr>
          <a:xfrm>
            <a:off x="6324549" y="3968880"/>
            <a:ext cx="2461591" cy="1638158"/>
          </a:xfrm>
          <a:solidFill>
            <a:schemeClr val="bg2"/>
          </a:solidFill>
        </p:spPr>
        <p:txBody>
          <a:bodyPr/>
          <a:lstStyle/>
          <a:p>
            <a:endParaRPr lang="en-GB"/>
          </a:p>
        </p:txBody>
      </p:sp>
      <p:sp>
        <p:nvSpPr>
          <p:cNvPr id="17" name="Text Placeholder 12"/>
          <p:cNvSpPr>
            <a:spLocks noGrp="1"/>
          </p:cNvSpPr>
          <p:nvPr>
            <p:ph type="body" sz="quarter" idx="20"/>
          </p:nvPr>
        </p:nvSpPr>
        <p:spPr>
          <a:xfrm>
            <a:off x="1033617" y="3968881"/>
            <a:ext cx="2520000" cy="1638158"/>
          </a:xfrm>
          <a:noFill/>
        </p:spPr>
        <p:txBody>
          <a:bodyPr tIns="90000"/>
          <a:lstStyle>
            <a:lvl1pPr marL="0" indent="0" algn="r">
              <a:buNone/>
              <a:defRPr sz="2000"/>
            </a:lvl1pPr>
          </a:lstStyle>
          <a:p>
            <a:pPr lvl="0"/>
            <a:r>
              <a:rPr lang="en-US" dirty="0"/>
              <a:t>Edit Master text styles</a:t>
            </a:r>
          </a:p>
        </p:txBody>
      </p:sp>
      <p:sp>
        <p:nvSpPr>
          <p:cNvPr id="18" name="Text Placeholder 12"/>
          <p:cNvSpPr>
            <a:spLocks noGrp="1"/>
          </p:cNvSpPr>
          <p:nvPr>
            <p:ph type="body" sz="quarter" idx="21"/>
          </p:nvPr>
        </p:nvSpPr>
        <p:spPr>
          <a:xfrm>
            <a:off x="8966322" y="2159956"/>
            <a:ext cx="2520000" cy="1638159"/>
          </a:xfrm>
          <a:noFill/>
        </p:spPr>
        <p:txBody>
          <a:bodyPr tIns="90000"/>
          <a:lstStyle>
            <a:lvl1pPr marL="0" indent="0" algn="l">
              <a:buNone/>
              <a:defRPr sz="2000"/>
            </a:lvl1pPr>
          </a:lstStyle>
          <a:p>
            <a:pPr lvl="0"/>
            <a:r>
              <a:rPr lang="en-US" dirty="0"/>
              <a:t>Edit Master text styles</a:t>
            </a:r>
          </a:p>
        </p:txBody>
      </p:sp>
    </p:spTree>
    <p:extLst>
      <p:ext uri="{BB962C8B-B14F-4D97-AF65-F5344CB8AC3E}">
        <p14:creationId xmlns:p14="http://schemas.microsoft.com/office/powerpoint/2010/main" val="36385566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Picture Placeholder 2"/>
          <p:cNvSpPr>
            <a:spLocks noGrp="1"/>
          </p:cNvSpPr>
          <p:nvPr>
            <p:ph type="pic" sz="quarter" idx="13"/>
          </p:nvPr>
        </p:nvSpPr>
        <p:spPr>
          <a:xfrm>
            <a:off x="0" y="0"/>
            <a:ext cx="12192000" cy="3429000"/>
          </a:xfrm>
          <a:solidFill>
            <a:schemeClr val="bg2"/>
          </a:solidFill>
        </p:spPr>
        <p:txBody>
          <a:bodyPr/>
          <a:lstStyle/>
          <a:p>
            <a:endParaRPr lang="en-GB"/>
          </a:p>
        </p:txBody>
      </p:sp>
      <p:sp>
        <p:nvSpPr>
          <p:cNvPr id="2" name="Title 1"/>
          <p:cNvSpPr>
            <a:spLocks noGrp="1"/>
          </p:cNvSpPr>
          <p:nvPr>
            <p:ph type="title"/>
          </p:nvPr>
        </p:nvSpPr>
        <p:spPr>
          <a:xfrm>
            <a:off x="838200" y="2646643"/>
            <a:ext cx="10515600" cy="782357"/>
          </a:xfrm>
          <a:solidFill>
            <a:schemeClr val="bg1"/>
          </a:solidFill>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p>
            <a:fld id="{F46C79FD-C571-418B-AB0F-5EE936C85276}" type="slidenum">
              <a:rPr lang="en-GB" smtClean="0"/>
              <a:pPr/>
              <a:t>‹#›</a:t>
            </a:fld>
            <a:endParaRPr lang="en-GB" dirty="0"/>
          </a:p>
        </p:txBody>
      </p:sp>
      <p:sp>
        <p:nvSpPr>
          <p:cNvPr id="6" name="Text Placeholder 5"/>
          <p:cNvSpPr>
            <a:spLocks noGrp="1"/>
          </p:cNvSpPr>
          <p:nvPr>
            <p:ph type="body" sz="quarter" idx="14"/>
          </p:nvPr>
        </p:nvSpPr>
        <p:spPr>
          <a:xfrm>
            <a:off x="838200" y="3630613"/>
            <a:ext cx="10515600" cy="203517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1367746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46C79FD-C571-418B-AB0F-5EE936C85276}" type="slidenum">
              <a:rPr lang="en-GB" smtClean="0"/>
              <a:t>‹#›</a:t>
            </a:fld>
            <a:endParaRPr lang="en-GB"/>
          </a:p>
        </p:txBody>
      </p:sp>
    </p:spTree>
    <p:extLst>
      <p:ext uri="{BB962C8B-B14F-4D97-AF65-F5344CB8AC3E}">
        <p14:creationId xmlns:p14="http://schemas.microsoft.com/office/powerpoint/2010/main" val="2414118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850288"/>
            <a:ext cx="12192000" cy="5018345"/>
          </a:xfrm>
          <a:prstGeom prst="rect">
            <a:avLst/>
          </a:prstGeom>
        </p:spPr>
      </p:pic>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4"/>
            <a:ext cx="12192000" cy="28908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872647"/>
          </a:xfrm>
        </p:spPr>
        <p:txBody>
          <a:bodyPr anchor="t">
            <a:normAutofit/>
          </a:bodyPr>
          <a:lstStyle>
            <a:lvl1pPr algn="l">
              <a:defRPr sz="6000" b="0">
                <a:solidFill>
                  <a:schemeClr val="bg1"/>
                </a:solidFill>
              </a:defRPr>
            </a:lvl1pPr>
          </a:lstStyle>
          <a:p>
            <a:r>
              <a:rPr lang="en-US" dirty="0"/>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3067468"/>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19" name="Text Placeholder 18"/>
          <p:cNvSpPr>
            <a:spLocks noGrp="1"/>
          </p:cNvSpPr>
          <p:nvPr>
            <p:ph type="body" sz="quarter" idx="13"/>
          </p:nvPr>
        </p:nvSpPr>
        <p:spPr>
          <a:xfrm>
            <a:off x="6096000" y="5783535"/>
            <a:ext cx="5040313" cy="528998"/>
          </a:xfrm>
        </p:spPr>
        <p:txBody>
          <a:bodyPr anchor="b" anchorCtr="0">
            <a:noAutofit/>
          </a:bodyPr>
          <a:lstStyle>
            <a:lvl1pPr marL="0" indent="0" algn="r">
              <a:buFontTx/>
              <a:buNone/>
              <a:defRPr sz="2200" i="1">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106998582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4417" y="836713"/>
            <a:ext cx="10972800" cy="936625"/>
          </a:xfrm>
        </p:spPr>
        <p:txBody>
          <a:bodyPr/>
          <a:lstStyle/>
          <a:p>
            <a:r>
              <a:rPr lang="en-US" dirty="0"/>
              <a:t>Click to edit Master title style</a:t>
            </a:r>
            <a:endParaRPr lang="en-GB" dirty="0"/>
          </a:p>
        </p:txBody>
      </p:sp>
      <p:sp>
        <p:nvSpPr>
          <p:cNvPr id="7" name="Rectangle 4"/>
          <p:cNvSpPr>
            <a:spLocks noGrp="1" noChangeArrowheads="1"/>
          </p:cNvSpPr>
          <p:nvPr>
            <p:ph type="dt" sz="half" idx="10"/>
          </p:nvPr>
        </p:nvSpPr>
        <p:spPr>
          <a:xfrm>
            <a:off x="9011840" y="264451"/>
            <a:ext cx="2844800" cy="476251"/>
          </a:xfrm>
        </p:spPr>
        <p:txBody>
          <a:bodyPr/>
          <a:lstStyle>
            <a:lvl1pPr algn="r">
              <a:defRPr/>
            </a:lvl1pPr>
          </a:lstStyle>
          <a:p>
            <a:pPr>
              <a:defRPr/>
            </a:pPr>
            <a:endParaRPr lang="en-GB" dirty="0"/>
          </a:p>
        </p:txBody>
      </p:sp>
      <p:sp>
        <p:nvSpPr>
          <p:cNvPr id="8" name="Rectangle 5"/>
          <p:cNvSpPr>
            <a:spLocks noGrp="1" noChangeArrowheads="1"/>
          </p:cNvSpPr>
          <p:nvPr>
            <p:ph type="ftr" sz="quarter" idx="11"/>
          </p:nvPr>
        </p:nvSpPr>
        <p:spPr>
          <a:xfrm>
            <a:off x="4165600" y="6237289"/>
            <a:ext cx="3860800" cy="484187"/>
          </a:xfrm>
        </p:spPr>
        <p:txBody>
          <a:bodyPr/>
          <a:lstStyle>
            <a:lvl1pPr>
              <a:defRPr/>
            </a:lvl1pPr>
          </a:lstStyle>
          <a:p>
            <a:pPr>
              <a:defRPr/>
            </a:pPr>
            <a:endParaRPr lang="en-GB"/>
          </a:p>
        </p:txBody>
      </p:sp>
      <p:sp>
        <p:nvSpPr>
          <p:cNvPr id="9" name="Rectangle 6"/>
          <p:cNvSpPr>
            <a:spLocks noGrp="1" noChangeArrowheads="1"/>
          </p:cNvSpPr>
          <p:nvPr>
            <p:ph type="sldNum" sz="quarter" idx="12"/>
          </p:nvPr>
        </p:nvSpPr>
        <p:spPr>
          <a:xfrm>
            <a:off x="623392" y="6213309"/>
            <a:ext cx="2844800" cy="476251"/>
          </a:xfrm>
        </p:spPr>
        <p:txBody>
          <a:bodyPr/>
          <a:lstStyle>
            <a:lvl1pPr algn="l">
              <a:defRPr/>
            </a:lvl1pPr>
          </a:lstStyle>
          <a:p>
            <a:pPr>
              <a:defRPr/>
            </a:pPr>
            <a:fld id="{46861DAA-5BBC-4812-876F-0D7C7B9EA75C}" type="slidenum">
              <a:rPr lang="en-GB" smtClean="0"/>
              <a:pPr>
                <a:defRPr/>
              </a:pPr>
              <a:t>‹#›</a:t>
            </a:fld>
            <a:endParaRPr lang="en-GB" dirty="0"/>
          </a:p>
        </p:txBody>
      </p:sp>
      <p:sp>
        <p:nvSpPr>
          <p:cNvPr id="10" name="Content Placeholder 2"/>
          <p:cNvSpPr>
            <a:spLocks noGrp="1"/>
          </p:cNvSpPr>
          <p:nvPr>
            <p:ph idx="1"/>
          </p:nvPr>
        </p:nvSpPr>
        <p:spPr>
          <a:xfrm>
            <a:off x="609600" y="1845345"/>
            <a:ext cx="10972800" cy="3633788"/>
          </a:xfrm>
        </p:spPr>
        <p:txBody>
          <a:bodyPr/>
          <a:lstStyle>
            <a:lvl1pPr marL="457189" indent="-457189">
              <a:buClr>
                <a:srgbClr val="0F5494"/>
              </a:buClr>
              <a:buFont typeface="Arial" pitchFamily="34" charset="0"/>
              <a:buChar char="•"/>
              <a:defRPr i="0"/>
            </a:lvl1pPr>
            <a:lvl2pPr>
              <a:buClr>
                <a:srgbClr val="0F5494"/>
              </a:buClr>
              <a:defRPr/>
            </a:lvl2pPr>
          </a:lstStyle>
          <a:p>
            <a:pPr lvl="0"/>
            <a:r>
              <a:rPr lang="en-US" dirty="0"/>
              <a:t>Click to edit Master text styles</a:t>
            </a:r>
          </a:p>
          <a:p>
            <a:pPr lvl="1"/>
            <a:r>
              <a:rPr lang="en-US" dirty="0"/>
              <a:t>Second level</a:t>
            </a:r>
          </a:p>
          <a:p>
            <a:pPr lvl="2"/>
            <a:r>
              <a:rPr lang="en-US" dirty="0"/>
              <a:t>Third level</a:t>
            </a:r>
          </a:p>
        </p:txBody>
      </p:sp>
      <p:pic>
        <p:nvPicPr>
          <p:cNvPr id="11" name="Picture 17"/>
          <p:cNvPicPr>
            <a:picLocks noChangeAspect="1" noChangeArrowheads="1"/>
          </p:cNvPicPr>
          <p:nvPr userDrawn="1"/>
        </p:nvPicPr>
        <p:blipFill>
          <a:blip r:embed="rId2" cstate="print"/>
          <a:srcRect/>
          <a:stretch>
            <a:fillRect/>
          </a:stretch>
        </p:blipFill>
        <p:spPr bwMode="auto">
          <a:xfrm>
            <a:off x="8865790" y="5829267"/>
            <a:ext cx="2990849" cy="795867"/>
          </a:xfrm>
          <a:prstGeom prst="rect">
            <a:avLst/>
          </a:prstGeom>
          <a:noFill/>
          <a:ln w="9525">
            <a:noFill/>
            <a:miter lim="800000"/>
            <a:headEnd/>
            <a:tailEnd/>
          </a:ln>
        </p:spPr>
      </p:pic>
    </p:spTree>
    <p:extLst>
      <p:ext uri="{BB962C8B-B14F-4D97-AF65-F5344CB8AC3E}">
        <p14:creationId xmlns:p14="http://schemas.microsoft.com/office/powerpoint/2010/main" val="4146193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802219"/>
            <a:ext cx="12192000" cy="6059194"/>
          </a:xfrm>
          <a:prstGeom prst="rect">
            <a:avLst/>
          </a:prstGeom>
        </p:spPr>
      </p:pic>
      <p:sp>
        <p:nvSpPr>
          <p:cNvPr id="14" name="Rectangle 13"/>
          <p:cNvSpPr/>
          <p:nvPr userDrawn="1"/>
        </p:nvSpPr>
        <p:spPr>
          <a:xfrm>
            <a:off x="5289" y="1078173"/>
            <a:ext cx="12197346" cy="5783239"/>
          </a:xfrm>
          <a:prstGeom prst="rect">
            <a:avLst/>
          </a:prstGeom>
          <a:solidFill>
            <a:srgbClr val="024EA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dirty="0"/>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2" name="Subtitle 2"/>
          <p:cNvSpPr>
            <a:spLocks noGrp="1"/>
          </p:cNvSpPr>
          <p:nvPr>
            <p:ph type="subTitle" idx="1"/>
          </p:nvPr>
        </p:nvSpPr>
        <p:spPr>
          <a:xfrm>
            <a:off x="1071351" y="4418049"/>
            <a:ext cx="10065224" cy="897754"/>
          </a:xfrm>
        </p:spPr>
        <p:txBody>
          <a:bodyPr wrap="none">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16" name="Text Placeholder 18"/>
          <p:cNvSpPr>
            <a:spLocks noGrp="1"/>
          </p:cNvSpPr>
          <p:nvPr>
            <p:ph type="body" sz="quarter" idx="13"/>
          </p:nvPr>
        </p:nvSpPr>
        <p:spPr>
          <a:xfrm>
            <a:off x="6096000" y="5557903"/>
            <a:ext cx="5040313" cy="528998"/>
          </a:xfrm>
        </p:spPr>
        <p:txBody>
          <a:bodyPr wrap="none">
            <a:noAutofit/>
          </a:bodyPr>
          <a:lstStyle>
            <a:lvl1pPr marL="0" indent="0" algn="r">
              <a:buFontTx/>
              <a:buNone/>
              <a:defRPr sz="2200" i="1">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182442872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Chapter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2" name="Title 1"/>
          <p:cNvSpPr>
            <a:spLocks noGrp="1"/>
          </p:cNvSpPr>
          <p:nvPr>
            <p:ph type="ctrTitle"/>
          </p:nvPr>
        </p:nvSpPr>
        <p:spPr>
          <a:xfrm>
            <a:off x="1070189" y="1122363"/>
            <a:ext cx="10676038" cy="2387600"/>
          </a:xfrm>
        </p:spPr>
        <p:txBody>
          <a:bodyPr anchor="b">
            <a:noAutofit/>
          </a:bodyPr>
          <a:lstStyle>
            <a:lvl1pPr algn="l">
              <a:defRPr sz="6000">
                <a:solidFill>
                  <a:schemeClr val="accent5"/>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070189" y="3602038"/>
            <a:ext cx="10676038" cy="1655762"/>
          </a:xfrm>
        </p:spPr>
        <p:txBody>
          <a:bodyP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6" name="Slide Number Placeholder 5"/>
          <p:cNvSpPr>
            <a:spLocks noGrp="1"/>
          </p:cNvSpPr>
          <p:nvPr>
            <p:ph type="sldNum" sz="quarter" idx="12"/>
          </p:nvPr>
        </p:nvSpPr>
        <p:spPr/>
        <p:txBody>
          <a:bodyPr>
            <a:noAutofit/>
          </a:bodyPr>
          <a:lstStyle>
            <a:lvl1pPr>
              <a:defRPr>
                <a:solidFill>
                  <a:schemeClr val="bg1"/>
                </a:solidFill>
              </a:defRPr>
            </a:lvl1pPr>
          </a:lstStyle>
          <a:p>
            <a:fld id="{F46C79FD-C571-418B-AB0F-5EE936C85276}" type="slidenum">
              <a:rPr lang="en-GB" smtClean="0"/>
              <a:pPr/>
              <a:t>‹#›</a:t>
            </a:fld>
            <a:endParaRPr lang="en-GB" dirty="0"/>
          </a:p>
        </p:txBody>
      </p:sp>
      <p:cxnSp>
        <p:nvCxnSpPr>
          <p:cNvPr id="7" name="Straight Connector 6"/>
          <p:cNvCxnSpPr/>
          <p:nvPr userDrawn="1"/>
        </p:nvCxnSpPr>
        <p:spPr>
          <a:xfrm>
            <a:off x="838200" y="0"/>
            <a:ext cx="0" cy="3295934"/>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Tree>
    <p:extLst>
      <p:ext uri="{BB962C8B-B14F-4D97-AF65-F5344CB8AC3E}">
        <p14:creationId xmlns:p14="http://schemas.microsoft.com/office/powerpoint/2010/main" val="3788699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pter Slide (2)">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11" name="Title 1"/>
          <p:cNvSpPr>
            <a:spLocks noGrp="1"/>
          </p:cNvSpPr>
          <p:nvPr>
            <p:ph type="ctrTitle"/>
          </p:nvPr>
        </p:nvSpPr>
        <p:spPr>
          <a:xfrm>
            <a:off x="1077013" y="1122363"/>
            <a:ext cx="10156297" cy="2387600"/>
          </a:xfrm>
        </p:spPr>
        <p:txBody>
          <a:bodyPr anchor="b">
            <a:noAutofit/>
          </a:bodyPr>
          <a:lstStyle>
            <a:lvl1pPr algn="l">
              <a:defRPr sz="6000">
                <a:solidFill>
                  <a:schemeClr val="tx2"/>
                </a:solidFill>
              </a:defRPr>
            </a:lvl1pPr>
          </a:lstStyle>
          <a:p>
            <a:r>
              <a:rPr lang="en-US" dirty="0"/>
              <a:t>Click to edit Master title style</a:t>
            </a:r>
            <a:endParaRPr lang="en-GB" dirty="0"/>
          </a:p>
        </p:txBody>
      </p:sp>
      <p:cxnSp>
        <p:nvCxnSpPr>
          <p:cNvPr id="13" name="Straight Connector 12"/>
          <p:cNvCxnSpPr/>
          <p:nvPr userDrawn="1"/>
        </p:nvCxnSpPr>
        <p:spPr>
          <a:xfrm>
            <a:off x="838200" y="0"/>
            <a:ext cx="0" cy="329593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1070189" y="3602038"/>
            <a:ext cx="10156297" cy="1655762"/>
          </a:xfrm>
        </p:spPr>
        <p:txBody>
          <a:bodyPr>
            <a:no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Tree>
    <p:extLst>
      <p:ext uri="{BB962C8B-B14F-4D97-AF65-F5344CB8AC3E}">
        <p14:creationId xmlns:p14="http://schemas.microsoft.com/office/powerpoint/2010/main" val="932509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st slide (option 1)">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tx2"/>
                </a:solidFill>
              </a:defRPr>
            </a:lvl1pPr>
          </a:lstStyle>
          <a:p>
            <a:r>
              <a:rPr lang="en-US" dirty="0"/>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Tree>
    <p:extLst>
      <p:ext uri="{BB962C8B-B14F-4D97-AF65-F5344CB8AC3E}">
        <p14:creationId xmlns:p14="http://schemas.microsoft.com/office/powerpoint/2010/main" val="16886048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st slide (option 2)">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accent5"/>
                </a:solidFill>
              </a:defRPr>
            </a:lvl1pPr>
          </a:lstStyle>
          <a:p>
            <a:r>
              <a:rPr lang="en-US" dirty="0"/>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Tree>
    <p:extLst>
      <p:ext uri="{BB962C8B-B14F-4D97-AF65-F5344CB8AC3E}">
        <p14:creationId xmlns:p14="http://schemas.microsoft.com/office/powerpoint/2010/main" val="25883397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905699" cy="3881904"/>
          </a:xfrm>
        </p:spPr>
        <p:txBody>
          <a:bodyPr>
            <a:noAutofit/>
          </a:bodyPr>
          <a:lstStyle>
            <a:lvl1pPr>
              <a:lnSpc>
                <a:spcPct val="100000"/>
              </a:lnSpc>
              <a:spcBef>
                <a:spcPts val="0"/>
              </a:spcBef>
              <a:spcAft>
                <a:spcPts val="1800"/>
              </a:spcAft>
              <a:defRPr/>
            </a:lvl1pPr>
            <a:lvl2pPr>
              <a:lnSpc>
                <a:spcPct val="100000"/>
              </a:lnSpc>
              <a:spcAft>
                <a:spcPts val="1800"/>
              </a:spcAft>
              <a:defRPr/>
            </a:lvl2pPr>
            <a:lvl3pPr>
              <a:lnSpc>
                <a:spcPct val="100000"/>
              </a:lnSpc>
              <a:spcAft>
                <a:spcPts val="1800"/>
              </a:spcAft>
              <a:defRPr/>
            </a:lvl3pPr>
            <a:lvl4pPr>
              <a:lnSpc>
                <a:spcPct val="100000"/>
              </a:lnSpc>
              <a:spcAft>
                <a:spcPts val="1800"/>
              </a:spcAft>
              <a:defRPr/>
            </a:lvl4pPr>
            <a:lvl5pPr>
              <a:lnSpc>
                <a:spcPct val="100000"/>
              </a:lnSpc>
              <a:spcAft>
                <a:spcPts val="18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7" name="Straight Connector 6"/>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dirty="0"/>
              <a:t>Click to edit Master title style</a:t>
            </a:r>
            <a:endParaRPr lang="en-GB" dirty="0"/>
          </a:p>
        </p:txBody>
      </p:sp>
    </p:spTree>
    <p:extLst>
      <p:ext uri="{BB962C8B-B14F-4D97-AF65-F5344CB8AC3E}">
        <p14:creationId xmlns:p14="http://schemas.microsoft.com/office/powerpoint/2010/main" val="304234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1pPr>
              <a:spcAft>
                <a:spcPts val="1800"/>
              </a:spcAft>
              <a:defRPr/>
            </a:lvl1pPr>
            <a:lvl2pPr>
              <a:spcAft>
                <a:spcPts val="1800"/>
              </a:spcAft>
              <a:defRPr/>
            </a:lvl2pPr>
            <a:lvl3pPr>
              <a:spcAft>
                <a:spcPts val="1800"/>
              </a:spcAft>
              <a:defRPr/>
            </a:lvl3pPr>
            <a:lvl4pPr>
              <a:spcAft>
                <a:spcPts val="1800"/>
              </a:spcAft>
              <a:defRPr/>
            </a:lvl4pPr>
            <a:lvl5pPr>
              <a:spcAft>
                <a:spcPts val="18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402250" y="1825625"/>
            <a:ext cx="5328000" cy="3906435"/>
          </a:xfrm>
          <a:noFill/>
        </p:spPr>
        <p:txBody>
          <a:bodyPr>
            <a:noAutofit/>
          </a:bodyPr>
          <a:lstStyle>
            <a:lvl1pPr marL="0" indent="0">
              <a:buNone/>
              <a:defRPr/>
            </a:lvl1pPr>
          </a:lstStyle>
          <a:p>
            <a:pPr lvl="0"/>
            <a:endParaRPr lang="en-GB" dirty="0"/>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9" name="Straight Connector 8"/>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dirty="0"/>
              <a:t>Click to edit Master title style</a:t>
            </a:r>
            <a:endParaRPr lang="en-GB" dirty="0"/>
          </a:p>
        </p:txBody>
      </p:sp>
    </p:spTree>
    <p:extLst>
      <p:ext uri="{BB962C8B-B14F-4D97-AF65-F5344CB8AC3E}">
        <p14:creationId xmlns:p14="http://schemas.microsoft.com/office/powerpoint/2010/main" val="280383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2860"/>
            <a:ext cx="10515600" cy="782357"/>
          </a:xfrm>
          <a:prstGeom prst="rect">
            <a:avLst/>
          </a:prstGeom>
        </p:spPr>
        <p:txBody>
          <a:bodyPr vert="horz" lIns="91440" tIns="45720" rIns="91440" bIns="0" rtlCol="0" anchor="b" anchorCtr="0">
            <a:no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38819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838200" y="6131286"/>
            <a:ext cx="2743200" cy="365125"/>
          </a:xfrm>
          <a:prstGeom prst="rect">
            <a:avLst/>
          </a:prstGeom>
        </p:spPr>
        <p:txBody>
          <a:bodyPr vert="horz" lIns="91440" tIns="45720" rIns="91440" bIns="45720" rtlCol="0" anchor="ctr">
            <a:noAutofit/>
          </a:bodyPr>
          <a:lstStyle>
            <a:lvl1pPr algn="l">
              <a:defRPr sz="1200">
                <a:solidFill>
                  <a:schemeClr val="tx1">
                    <a:tint val="75000"/>
                  </a:schemeClr>
                </a:solidFill>
              </a:defRPr>
            </a:lvl1pPr>
          </a:lstStyle>
          <a:p>
            <a:fld id="{F46C79FD-C571-418B-AB0F-5EE936C85276}" type="slidenum">
              <a:rPr lang="en-GB" smtClean="0"/>
              <a:pPr/>
              <a:t>‹#›</a:t>
            </a:fld>
            <a:endParaRPr lang="en-GB" dirty="0"/>
          </a:p>
        </p:txBody>
      </p:sp>
      <p:pic>
        <p:nvPicPr>
          <p:cNvPr id="7" name="Picture 6"/>
          <p:cNvPicPr>
            <a:picLocks noChangeAspect="1"/>
          </p:cNvPicPr>
          <p:nvPr userDrawn="1"/>
        </p:nvPicPr>
        <p:blipFill>
          <a:blip r:embed="rId22" cstate="print">
            <a:extLst>
              <a:ext uri="{28A0092B-C50C-407E-A947-70E740481C1C}">
                <a14:useLocalDpi xmlns:a14="http://schemas.microsoft.com/office/drawing/2010/main"/>
              </a:ext>
            </a:extLst>
          </a:blip>
          <a:stretch>
            <a:fillRect/>
          </a:stretch>
        </p:blipFill>
        <p:spPr>
          <a:xfrm>
            <a:off x="10033852" y="6045988"/>
            <a:ext cx="1715733" cy="450423"/>
          </a:xfrm>
          <a:prstGeom prst="rect">
            <a:avLst/>
          </a:prstGeom>
        </p:spPr>
      </p:pic>
    </p:spTree>
    <p:extLst>
      <p:ext uri="{BB962C8B-B14F-4D97-AF65-F5344CB8AC3E}">
        <p14:creationId xmlns:p14="http://schemas.microsoft.com/office/powerpoint/2010/main" val="459720850"/>
      </p:ext>
    </p:extLst>
  </p:cSld>
  <p:clrMap bg1="lt1" tx1="dk1" bg2="lt2" tx2="dk2" accent1="accent1" accent2="accent2" accent3="accent3" accent4="accent4" accent5="accent5" accent6="accent6" hlink="hlink" folHlink="folHlink"/>
  <p:sldLayoutIdLst>
    <p:sldLayoutId id="2147483656" r:id="rId1"/>
    <p:sldLayoutId id="2147483662" r:id="rId2"/>
    <p:sldLayoutId id="2147483657" r:id="rId3"/>
    <p:sldLayoutId id="2147483649" r:id="rId4"/>
    <p:sldLayoutId id="2147483651" r:id="rId5"/>
    <p:sldLayoutId id="2147483669" r:id="rId6"/>
    <p:sldLayoutId id="2147483670" r:id="rId7"/>
    <p:sldLayoutId id="2147483650" r:id="rId8"/>
    <p:sldLayoutId id="2147483660" r:id="rId9"/>
    <p:sldLayoutId id="2147483652" r:id="rId10"/>
    <p:sldLayoutId id="2147483661" r:id="rId11"/>
    <p:sldLayoutId id="2147483653" r:id="rId12"/>
    <p:sldLayoutId id="2147483654" r:id="rId13"/>
    <p:sldLayoutId id="2147483659" r:id="rId14"/>
    <p:sldLayoutId id="2147483658" r:id="rId15"/>
    <p:sldLayoutId id="2147483666" r:id="rId16"/>
    <p:sldLayoutId id="2147483667" r:id="rId17"/>
    <p:sldLayoutId id="2147483668" r:id="rId18"/>
    <p:sldLayoutId id="2147483655" r:id="rId19"/>
    <p:sldLayoutId id="2147483671" r:id="rId20"/>
  </p:sldLayoutIdLst>
  <p:hf sldNum="0" hdr="0" ftr="0" dt="0"/>
  <p:txStyles>
    <p:titleStyle>
      <a:lvl1pPr algn="l" defTabSz="914400" rtl="0" eaLnBrk="1" latinLnBrk="0" hangingPunct="1">
        <a:lnSpc>
          <a:spcPct val="9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8.xml"/><Relationship Id="rId1" Type="http://schemas.openxmlformats.org/officeDocument/2006/relationships/vmlDrawing" Target="../drawings/vmlDrawing1.vml"/><Relationship Id="rId5" Type="http://schemas.openxmlformats.org/officeDocument/2006/relationships/image" Target="../media/image8.emf"/><Relationship Id="rId4" Type="http://schemas.openxmlformats.org/officeDocument/2006/relationships/package" Target="../embeddings/Microsoft_Excel_Worksheet.xlsx"/></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1.xml"/><Relationship Id="rId1" Type="http://schemas.openxmlformats.org/officeDocument/2006/relationships/slideLayout" Target="../slideLayouts/slideLayout8.xml"/><Relationship Id="rId5" Type="http://schemas.openxmlformats.org/officeDocument/2006/relationships/image" Target="../media/image10.jpeg"/><Relationship Id="rId4" Type="http://schemas.openxmlformats.org/officeDocument/2006/relationships/hyperlink" Target="https://www.flickr.com/photos/davidstanleytravel/27065612189/"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s://eur-lex.europa.eu/legal-content/EN/TXT/?qid=1590574123338&amp;uri=CELEX:52020DC0380"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289786" y="1925053"/>
            <a:ext cx="10048773" cy="5889056"/>
          </a:xfrm>
        </p:spPr>
        <p:txBody>
          <a:bodyPr>
            <a:noAutofit/>
          </a:bodyPr>
          <a:lstStyle/>
          <a:p>
            <a:pPr>
              <a:lnSpc>
                <a:spcPct val="100000"/>
              </a:lnSpc>
              <a:spcBef>
                <a:spcPts val="1200"/>
              </a:spcBef>
            </a:pPr>
            <a:r>
              <a:rPr lang="en-US" sz="4000" b="1" dirty="0"/>
              <a:t>EU Biodiversity Strategy for 2030</a:t>
            </a:r>
            <a:br>
              <a:rPr lang="en-US" sz="4000" dirty="0"/>
            </a:br>
            <a:r>
              <a:rPr lang="en-US" sz="3200" dirty="0"/>
              <a:t>Targets in the Strategy for protected areas and </a:t>
            </a:r>
            <a:br>
              <a:rPr lang="en-US" sz="3200" dirty="0"/>
            </a:br>
            <a:r>
              <a:rPr lang="en-US" sz="3200" dirty="0"/>
              <a:t>status improvement of species and habitats</a:t>
            </a:r>
            <a:br>
              <a:rPr lang="en-IE" sz="3200" dirty="0"/>
            </a:br>
            <a:br>
              <a:rPr lang="en-IE" sz="2000" dirty="0"/>
            </a:br>
            <a:br>
              <a:rPr lang="en-US" sz="1600" i="1" dirty="0"/>
            </a:br>
            <a:br>
              <a:rPr lang="en-US" sz="1800" i="1" dirty="0"/>
            </a:br>
            <a:br>
              <a:rPr lang="en-US" sz="1800" i="1" dirty="0"/>
            </a:br>
            <a:br>
              <a:rPr lang="en-US" sz="1800" i="1" dirty="0"/>
            </a:br>
            <a:br>
              <a:rPr lang="en-US" sz="1800" i="1" dirty="0"/>
            </a:br>
            <a:r>
              <a:rPr lang="en-US" sz="1800" i="1" dirty="0"/>
              <a:t>Networking event on Freshwater fishes and Pledges under the EU Biodiversity Strategy for 2030</a:t>
            </a:r>
            <a:br>
              <a:rPr lang="en-US" sz="1800" i="1" dirty="0"/>
            </a:br>
            <a:r>
              <a:rPr lang="en-US" sz="1800" i="1" dirty="0"/>
              <a:t>Brussels, 24 November 2022</a:t>
            </a:r>
            <a:br>
              <a:rPr lang="en-US" sz="1800" i="1" dirty="0"/>
            </a:br>
            <a:br>
              <a:rPr lang="en-US" sz="2000" i="1" dirty="0"/>
            </a:br>
            <a:r>
              <a:rPr lang="en-IE" sz="1200" dirty="0"/>
              <a:t>Frank VASSEN, European Commission, DG ENV.D3, Nature Conservation Unit</a:t>
            </a:r>
            <a:br>
              <a:rPr lang="en-IE" sz="1800" dirty="0"/>
            </a:br>
            <a:br>
              <a:rPr lang="en-US" sz="1800" i="1" dirty="0"/>
            </a:br>
            <a:br>
              <a:rPr lang="en-US" sz="2800" b="1" i="1" dirty="0"/>
            </a:br>
            <a:br>
              <a:rPr lang="en-US" sz="2000" i="1" dirty="0"/>
            </a:br>
            <a:endParaRPr lang="en-GB" sz="2400" dirty="0"/>
          </a:p>
        </p:txBody>
      </p:sp>
    </p:spTree>
    <p:extLst>
      <p:ext uri="{BB962C8B-B14F-4D97-AF65-F5344CB8AC3E}">
        <p14:creationId xmlns:p14="http://schemas.microsoft.com/office/powerpoint/2010/main" val="1121371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noChangeArrowheads="1"/>
          </p:cNvSpPr>
          <p:nvPr>
            <p:ph idx="1"/>
          </p:nvPr>
        </p:nvSpPr>
        <p:spPr>
          <a:xfrm>
            <a:off x="1068404" y="2000545"/>
            <a:ext cx="10019899" cy="4496504"/>
          </a:xfrm>
        </p:spPr>
        <p:txBody>
          <a:bodyPr/>
          <a:lstStyle/>
          <a:p>
            <a:pPr marL="0" indent="0">
              <a:spcBef>
                <a:spcPts val="600"/>
              </a:spcBef>
              <a:spcAft>
                <a:spcPts val="600"/>
              </a:spcAft>
              <a:buNone/>
              <a:defRPr/>
            </a:pPr>
            <a:r>
              <a:rPr lang="en-IE" altLang="fr-FR" sz="2200" i="1" dirty="0"/>
              <a:t>« The Commission will request and support Member States to </a:t>
            </a:r>
            <a:r>
              <a:rPr lang="en-IE" altLang="fr-FR" sz="2200" b="1" i="1" dirty="0"/>
              <a:t>raise the level of implementation of existing legislation </a:t>
            </a:r>
            <a:r>
              <a:rPr lang="en-IE" altLang="fr-FR" sz="2200" i="1" dirty="0"/>
              <a:t>within clear deadlines. </a:t>
            </a:r>
          </a:p>
          <a:p>
            <a:pPr marL="0" indent="0">
              <a:spcBef>
                <a:spcPts val="600"/>
              </a:spcBef>
              <a:spcAft>
                <a:spcPts val="600"/>
              </a:spcAft>
              <a:buNone/>
              <a:defRPr/>
            </a:pPr>
            <a:r>
              <a:rPr lang="en-IE" altLang="fr-FR" sz="2200" i="1" dirty="0"/>
              <a:t>It will in particular request Member States to </a:t>
            </a:r>
            <a:r>
              <a:rPr lang="en-IE" altLang="fr-FR" sz="2200" b="1" i="1" dirty="0"/>
              <a:t>ensure no deterioration in conservation trends and status of all protected habitats and species by 2030</a:t>
            </a:r>
            <a:r>
              <a:rPr lang="en-IE" altLang="fr-FR" sz="2200" i="1" dirty="0"/>
              <a:t>.</a:t>
            </a:r>
          </a:p>
          <a:p>
            <a:pPr marL="0" indent="0">
              <a:spcBef>
                <a:spcPts val="600"/>
              </a:spcBef>
              <a:spcAft>
                <a:spcPts val="600"/>
              </a:spcAft>
              <a:buNone/>
              <a:defRPr/>
            </a:pPr>
            <a:r>
              <a:rPr lang="en-IE" altLang="fr-FR" sz="2200" i="1" dirty="0"/>
              <a:t>In addition, Member States will have to ensure that </a:t>
            </a:r>
            <a:r>
              <a:rPr lang="en-IE" altLang="fr-FR" sz="2200" b="1" i="1" dirty="0"/>
              <a:t>at least 30% of species and habitats not currently in favourable status </a:t>
            </a:r>
            <a:r>
              <a:rPr lang="en-IE" altLang="fr-FR" sz="2200" i="1" dirty="0"/>
              <a:t>are in that category or show a strong positive trend. </a:t>
            </a:r>
          </a:p>
          <a:p>
            <a:pPr marL="0" indent="0">
              <a:spcBef>
                <a:spcPts val="600"/>
              </a:spcBef>
              <a:spcAft>
                <a:spcPts val="600"/>
              </a:spcAft>
              <a:buNone/>
              <a:defRPr/>
            </a:pPr>
            <a:r>
              <a:rPr lang="en-IE" altLang="fr-FR" sz="2200" i="1" dirty="0"/>
              <a:t>The Commission and the European Environmental Agency will provide </a:t>
            </a:r>
            <a:r>
              <a:rPr lang="en-IE" altLang="fr-FR" sz="2200" b="1" i="1" dirty="0"/>
              <a:t>guidance to Member States in 2020 on how to select and prioritise species and habitats</a:t>
            </a:r>
            <a:r>
              <a:rPr lang="en-IE" altLang="fr-FR" sz="2200" i="1" dirty="0"/>
              <a:t>. »</a:t>
            </a:r>
            <a:endParaRPr lang="en-IE" sz="2200" i="1" dirty="0"/>
          </a:p>
          <a:p>
            <a:pPr marL="914400" lvl="2" indent="0">
              <a:lnSpc>
                <a:spcPct val="150000"/>
              </a:lnSpc>
              <a:buNone/>
              <a:defRPr/>
            </a:pPr>
            <a:endParaRPr lang="en-GB" altLang="fr-FR" sz="1600" dirty="0"/>
          </a:p>
          <a:p>
            <a:pPr marL="914400" lvl="2" indent="0">
              <a:spcAft>
                <a:spcPts val="0"/>
              </a:spcAft>
              <a:buNone/>
              <a:defRPr/>
            </a:pPr>
            <a:endParaRPr lang="en-GB" altLang="fr-FR" sz="1600" dirty="0"/>
          </a:p>
          <a:p>
            <a:pPr marL="0" indent="0">
              <a:buNone/>
              <a:defRPr/>
            </a:pPr>
            <a:endParaRPr lang="en-GB" altLang="fr-FR" sz="900" dirty="0"/>
          </a:p>
          <a:p>
            <a:pPr marL="0" indent="0">
              <a:buNone/>
              <a:defRPr/>
            </a:pPr>
            <a:endParaRPr lang="en-GB" altLang="fr-FR" sz="900" dirty="0"/>
          </a:p>
          <a:p>
            <a:pPr marL="0" indent="0">
              <a:buNone/>
              <a:defRPr/>
            </a:pPr>
            <a:endParaRPr lang="en-GB" altLang="fr-FR" sz="900" dirty="0"/>
          </a:p>
          <a:p>
            <a:pPr marL="285750" indent="-285750">
              <a:buFontTx/>
              <a:buChar char="•"/>
              <a:defRPr/>
            </a:pPr>
            <a:endParaRPr lang="en-GB" altLang="fr-FR" sz="900" dirty="0"/>
          </a:p>
          <a:p>
            <a:pPr marL="0" indent="0">
              <a:buNone/>
              <a:defRPr/>
            </a:pPr>
            <a:endParaRPr lang="en-GB" altLang="fr-FR" sz="1800" i="1" dirty="0">
              <a:solidFill>
                <a:srgbClr val="FF0000"/>
              </a:solidFill>
            </a:endParaRPr>
          </a:p>
        </p:txBody>
      </p:sp>
      <p:sp>
        <p:nvSpPr>
          <p:cNvPr id="32770" name="Title 1"/>
          <p:cNvSpPr>
            <a:spLocks noGrp="1" noChangeArrowheads="1"/>
          </p:cNvSpPr>
          <p:nvPr>
            <p:ph type="title"/>
          </p:nvPr>
        </p:nvSpPr>
        <p:spPr>
          <a:xfrm>
            <a:off x="1020279" y="684991"/>
            <a:ext cx="10770670" cy="826179"/>
          </a:xfrm>
        </p:spPr>
        <p:txBody>
          <a:bodyPr/>
          <a:lstStyle/>
          <a:p>
            <a:r>
              <a:rPr lang="en-US" altLang="fr-FR" sz="3600" i="1" dirty="0">
                <a:solidFill>
                  <a:schemeClr val="accent5"/>
                </a:solidFill>
              </a:rPr>
              <a:t>The </a:t>
            </a:r>
            <a:r>
              <a:rPr lang="en-US" altLang="fr-FR" sz="3600" b="1" i="1" dirty="0">
                <a:solidFill>
                  <a:schemeClr val="accent5"/>
                </a:solidFill>
              </a:rPr>
              <a:t>“30% status improvement target” </a:t>
            </a:r>
            <a:r>
              <a:rPr lang="en-US" altLang="fr-FR" sz="3600" i="1" dirty="0">
                <a:solidFill>
                  <a:schemeClr val="accent5"/>
                </a:solidFill>
              </a:rPr>
              <a:t>in the EU Biodiversity Strategy:</a:t>
            </a:r>
            <a:endParaRPr lang="en-IE" altLang="en-US" sz="3600" i="1" dirty="0"/>
          </a:p>
        </p:txBody>
      </p:sp>
    </p:spTree>
    <p:extLst>
      <p:ext uri="{BB962C8B-B14F-4D97-AF65-F5344CB8AC3E}">
        <p14:creationId xmlns:p14="http://schemas.microsoft.com/office/powerpoint/2010/main" val="2070469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noChangeArrowheads="1"/>
          </p:cNvSpPr>
          <p:nvPr>
            <p:ph idx="1"/>
          </p:nvPr>
        </p:nvSpPr>
        <p:spPr>
          <a:xfrm>
            <a:off x="838200" y="1548167"/>
            <a:ext cx="10481110" cy="4940935"/>
          </a:xfrm>
        </p:spPr>
        <p:txBody>
          <a:bodyPr/>
          <a:lstStyle/>
          <a:p>
            <a:pPr marL="285750" indent="-285750">
              <a:spcBef>
                <a:spcPts val="600"/>
              </a:spcBef>
              <a:spcAft>
                <a:spcPts val="1200"/>
              </a:spcAft>
              <a:buFontTx/>
              <a:buChar char="•"/>
              <a:defRPr/>
            </a:pPr>
            <a:r>
              <a:rPr lang="en-GB" altLang="fr-FR" sz="2200" dirty="0"/>
              <a:t>designed to </a:t>
            </a:r>
            <a:r>
              <a:rPr lang="en-GB" altLang="fr-FR" sz="2200" b="1" dirty="0"/>
              <a:t>speed up the implementation </a:t>
            </a:r>
            <a:r>
              <a:rPr lang="en-GB" altLang="fr-FR" sz="2200" dirty="0"/>
              <a:t>of EU Birds and Habitats Directives</a:t>
            </a:r>
          </a:p>
          <a:p>
            <a:pPr marL="285750" indent="-285750">
              <a:spcBef>
                <a:spcPts val="600"/>
              </a:spcBef>
              <a:spcAft>
                <a:spcPts val="1200"/>
              </a:spcAft>
              <a:buFontTx/>
              <a:buChar char="•"/>
              <a:defRPr/>
            </a:pPr>
            <a:r>
              <a:rPr lang="en-GB" altLang="fr-FR" sz="2200" b="1" dirty="0"/>
              <a:t>national-level target </a:t>
            </a:r>
            <a:r>
              <a:rPr lang="en-GB" altLang="fr-FR" sz="2200" dirty="0"/>
              <a:t>that each Member State should individually achieve      (this is hopefully improving national ownership + triggering “positive competition”)</a:t>
            </a:r>
          </a:p>
          <a:p>
            <a:pPr marL="285750" indent="-285750">
              <a:spcBef>
                <a:spcPts val="600"/>
              </a:spcBef>
              <a:spcAft>
                <a:spcPts val="1200"/>
              </a:spcAft>
              <a:buFontTx/>
              <a:buChar char="•"/>
              <a:defRPr/>
            </a:pPr>
            <a:r>
              <a:rPr lang="en-GB" altLang="fr-FR" sz="2200" b="1" dirty="0"/>
              <a:t>aligned with the reporting </a:t>
            </a:r>
            <a:r>
              <a:rPr lang="en-GB" altLang="fr-FR" sz="2200" dirty="0"/>
              <a:t>on status and</a:t>
            </a:r>
            <a:r>
              <a:rPr lang="en-GB" altLang="fr-FR" sz="2200" b="1" dirty="0"/>
              <a:t> </a:t>
            </a:r>
            <a:r>
              <a:rPr lang="en-GB" altLang="fr-FR" sz="2200" b="1" u="sng" dirty="0"/>
              <a:t>trends</a:t>
            </a:r>
            <a:r>
              <a:rPr lang="en-GB" altLang="fr-FR" sz="2200" b="1" dirty="0"/>
              <a:t> (!) </a:t>
            </a:r>
            <a:r>
              <a:rPr lang="en-GB" altLang="fr-FR" sz="2200" dirty="0"/>
              <a:t>of species and habitats under Art.17 Habitats Directive and Art.12 Birds Directive</a:t>
            </a:r>
            <a:endParaRPr lang="en-GB" altLang="fr-FR" sz="2200" b="1" dirty="0"/>
          </a:p>
          <a:p>
            <a:pPr marL="285750" indent="-285750">
              <a:spcBef>
                <a:spcPts val="600"/>
              </a:spcBef>
              <a:spcAft>
                <a:spcPts val="1200"/>
              </a:spcAft>
              <a:buFontTx/>
              <a:buChar char="•"/>
              <a:defRPr/>
            </a:pPr>
            <a:r>
              <a:rPr lang="en-GB" altLang="fr-FR" sz="2200" b="1" dirty="0"/>
              <a:t>no breakdown</a:t>
            </a:r>
            <a:r>
              <a:rPr lang="en-GB" altLang="fr-FR" sz="2200" dirty="0"/>
              <a:t> of the target </a:t>
            </a:r>
            <a:r>
              <a:rPr lang="en-GB" altLang="fr-FR" sz="2200" b="1" dirty="0"/>
              <a:t>below national level </a:t>
            </a:r>
            <a:r>
              <a:rPr lang="en-GB" altLang="fr-FR" sz="2200" dirty="0"/>
              <a:t>(ex. species vs. habitats, biogeographical regions, terrestrial vs. marine, etc.)</a:t>
            </a:r>
          </a:p>
          <a:p>
            <a:pPr marL="285750" indent="-285750">
              <a:spcBef>
                <a:spcPts val="600"/>
              </a:spcBef>
              <a:spcAft>
                <a:spcPts val="1200"/>
              </a:spcAft>
              <a:buFontTx/>
              <a:buChar char="•"/>
              <a:defRPr/>
            </a:pPr>
            <a:r>
              <a:rPr lang="en-GB" altLang="fr-FR" sz="2200" dirty="0"/>
              <a:t>although primarily focussed on the national level, achieving the target may require </a:t>
            </a:r>
            <a:r>
              <a:rPr lang="en-GB" altLang="fr-FR" sz="2200" b="1" dirty="0"/>
              <a:t>trans-national coordination </a:t>
            </a:r>
            <a:r>
              <a:rPr lang="en-GB" altLang="fr-FR" sz="2200" dirty="0"/>
              <a:t>(in particular for mobile/migratory species)</a:t>
            </a:r>
          </a:p>
          <a:p>
            <a:pPr marL="285750" indent="-285750">
              <a:spcBef>
                <a:spcPts val="600"/>
              </a:spcBef>
              <a:spcAft>
                <a:spcPts val="1200"/>
              </a:spcAft>
              <a:buFontTx/>
              <a:buChar char="•"/>
              <a:defRPr/>
            </a:pPr>
            <a:r>
              <a:rPr lang="en-GB" altLang="fr-FR" sz="2200" b="1" dirty="0"/>
              <a:t>not a legally binding target</a:t>
            </a:r>
            <a:r>
              <a:rPr lang="en-GB" altLang="fr-FR" sz="2200" dirty="0"/>
              <a:t>, but endorsed by Council conclusions</a:t>
            </a:r>
          </a:p>
          <a:p>
            <a:pPr marL="1257300" lvl="2" indent="-342900">
              <a:spcBef>
                <a:spcPts val="600"/>
              </a:spcBef>
              <a:buFont typeface="Arial" panose="020B0604020202020204" pitchFamily="34" charset="0"/>
              <a:buAutoNum type="arabicPeriod"/>
              <a:defRPr/>
            </a:pPr>
            <a:endParaRPr lang="en-GB" sz="2000" dirty="0"/>
          </a:p>
          <a:p>
            <a:pPr marL="914400" lvl="2" indent="0">
              <a:lnSpc>
                <a:spcPct val="150000"/>
              </a:lnSpc>
              <a:buNone/>
              <a:defRPr/>
            </a:pPr>
            <a:endParaRPr lang="en-GB" altLang="fr-FR" sz="1600" dirty="0"/>
          </a:p>
          <a:p>
            <a:pPr marL="914400" lvl="2" indent="0">
              <a:spcAft>
                <a:spcPts val="0"/>
              </a:spcAft>
              <a:buNone/>
              <a:defRPr/>
            </a:pPr>
            <a:endParaRPr lang="en-GB" altLang="fr-FR" sz="1600" dirty="0"/>
          </a:p>
          <a:p>
            <a:pPr marL="0" indent="0">
              <a:buNone/>
              <a:defRPr/>
            </a:pPr>
            <a:endParaRPr lang="en-GB" altLang="fr-FR" sz="900" dirty="0"/>
          </a:p>
          <a:p>
            <a:pPr marL="0" indent="0">
              <a:buNone/>
              <a:defRPr/>
            </a:pPr>
            <a:endParaRPr lang="en-GB" altLang="fr-FR" sz="900" dirty="0"/>
          </a:p>
          <a:p>
            <a:pPr marL="0" indent="0">
              <a:buNone/>
              <a:defRPr/>
            </a:pPr>
            <a:endParaRPr lang="en-GB" altLang="fr-FR" sz="900" dirty="0"/>
          </a:p>
          <a:p>
            <a:pPr marL="285750" indent="-285750">
              <a:buFontTx/>
              <a:buChar char="•"/>
              <a:defRPr/>
            </a:pPr>
            <a:endParaRPr lang="en-GB" altLang="fr-FR" sz="900" dirty="0"/>
          </a:p>
          <a:p>
            <a:pPr marL="0" indent="0">
              <a:buNone/>
              <a:defRPr/>
            </a:pPr>
            <a:endParaRPr lang="en-GB" altLang="fr-FR" sz="1800" i="1" dirty="0">
              <a:solidFill>
                <a:srgbClr val="FF0000"/>
              </a:solidFill>
            </a:endParaRPr>
          </a:p>
        </p:txBody>
      </p:sp>
      <p:sp>
        <p:nvSpPr>
          <p:cNvPr id="32770" name="Title 1"/>
          <p:cNvSpPr>
            <a:spLocks noGrp="1" noChangeArrowheads="1"/>
          </p:cNvSpPr>
          <p:nvPr>
            <p:ph type="title"/>
          </p:nvPr>
        </p:nvSpPr>
        <p:spPr>
          <a:xfrm>
            <a:off x="970722" y="425110"/>
            <a:ext cx="10515600" cy="782357"/>
          </a:xfrm>
        </p:spPr>
        <p:txBody>
          <a:bodyPr/>
          <a:lstStyle/>
          <a:p>
            <a:r>
              <a:rPr lang="en-US" altLang="en-US" sz="3600" i="1" dirty="0">
                <a:solidFill>
                  <a:schemeClr val="accent5"/>
                </a:solidFill>
              </a:rPr>
              <a:t>Key features of the target</a:t>
            </a:r>
            <a:endParaRPr lang="en-IE" altLang="en-US" sz="3600" i="1" dirty="0"/>
          </a:p>
        </p:txBody>
      </p:sp>
    </p:spTree>
    <p:extLst>
      <p:ext uri="{BB962C8B-B14F-4D97-AF65-F5344CB8AC3E}">
        <p14:creationId xmlns:p14="http://schemas.microsoft.com/office/powerpoint/2010/main" val="2279667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A01BC218-CE50-4DB8-B9DC-31C6521A9BEF}"/>
              </a:ext>
            </a:extLst>
          </p:cNvPr>
          <p:cNvSpPr txBox="1"/>
          <p:nvPr/>
        </p:nvSpPr>
        <p:spPr>
          <a:xfrm>
            <a:off x="9437914" y="5823857"/>
            <a:ext cx="2536372" cy="936172"/>
          </a:xfrm>
          <a:prstGeom prst="rect">
            <a:avLst/>
          </a:prstGeom>
          <a:solidFill>
            <a:schemeClr val="bg1"/>
          </a:solidFill>
        </p:spPr>
        <p:txBody>
          <a:bodyPr wrap="square" rtlCol="0">
            <a:spAutoFit/>
          </a:bodyPr>
          <a:lstStyle/>
          <a:p>
            <a:endParaRPr lang="de-DE" dirty="0"/>
          </a:p>
        </p:txBody>
      </p:sp>
      <p:sp>
        <p:nvSpPr>
          <p:cNvPr id="32770" name="Title 1"/>
          <p:cNvSpPr>
            <a:spLocks noGrp="1" noChangeArrowheads="1"/>
          </p:cNvSpPr>
          <p:nvPr>
            <p:ph type="title"/>
          </p:nvPr>
        </p:nvSpPr>
        <p:spPr>
          <a:xfrm>
            <a:off x="1046157" y="388189"/>
            <a:ext cx="10699530" cy="793758"/>
          </a:xfrm>
        </p:spPr>
        <p:txBody>
          <a:bodyPr/>
          <a:lstStyle/>
          <a:p>
            <a:r>
              <a:rPr lang="en-US" altLang="en-US" i="1" dirty="0">
                <a:solidFill>
                  <a:schemeClr val="tx1"/>
                </a:solidFill>
              </a:rPr>
              <a:t>Conservation Status reporting </a:t>
            </a:r>
            <a:r>
              <a:rPr lang="en-US" altLang="en-US" sz="3200" i="1" dirty="0">
                <a:solidFill>
                  <a:schemeClr val="tx1"/>
                </a:solidFill>
              </a:rPr>
              <a:t>(every 6 years)</a:t>
            </a:r>
            <a:endParaRPr lang="en-IE" altLang="en-US" i="1" dirty="0">
              <a:solidFill>
                <a:schemeClr val="tx1"/>
              </a:solidFill>
            </a:endParaRPr>
          </a:p>
        </p:txBody>
      </p:sp>
      <p:graphicFrame>
        <p:nvGraphicFramePr>
          <p:cNvPr id="11" name="Object 10">
            <a:extLst>
              <a:ext uri="{FF2B5EF4-FFF2-40B4-BE49-F238E27FC236}">
                <a16:creationId xmlns:a16="http://schemas.microsoft.com/office/drawing/2014/main" id="{2D394CC4-85B0-4804-AA81-9D8261572A0C}"/>
              </a:ext>
            </a:extLst>
          </p:cNvPr>
          <p:cNvGraphicFramePr>
            <a:graphicFrameLocks noChangeAspect="1"/>
          </p:cNvGraphicFramePr>
          <p:nvPr/>
        </p:nvGraphicFramePr>
        <p:xfrm>
          <a:off x="1657689" y="1377433"/>
          <a:ext cx="8876622" cy="5092378"/>
        </p:xfrm>
        <a:graphic>
          <a:graphicData uri="http://schemas.openxmlformats.org/presentationml/2006/ole">
            <mc:AlternateContent xmlns:mc="http://schemas.openxmlformats.org/markup-compatibility/2006">
              <mc:Choice xmlns:v="urn:schemas-microsoft-com:vml" Requires="v">
                <p:oleObj spid="_x0000_s1036" name="Worksheet" r:id="rId4" imgW="4826207" imgH="2768554" progId="Excel.Sheet.12">
                  <p:embed/>
                </p:oleObj>
              </mc:Choice>
              <mc:Fallback>
                <p:oleObj name="Worksheet" r:id="rId4" imgW="4826207" imgH="2768554" progId="Excel.Sheet.12">
                  <p:embed/>
                  <p:pic>
                    <p:nvPicPr>
                      <p:cNvPr id="11" name="Object 10">
                        <a:extLst>
                          <a:ext uri="{FF2B5EF4-FFF2-40B4-BE49-F238E27FC236}">
                            <a16:creationId xmlns:a16="http://schemas.microsoft.com/office/drawing/2014/main" id="{2D394CC4-85B0-4804-AA81-9D8261572A0C}"/>
                          </a:ext>
                        </a:extLst>
                      </p:cNvPr>
                      <p:cNvPicPr/>
                      <p:nvPr/>
                    </p:nvPicPr>
                    <p:blipFill>
                      <a:blip r:embed="rId5"/>
                      <a:stretch>
                        <a:fillRect/>
                      </a:stretch>
                    </p:blipFill>
                    <p:spPr>
                      <a:xfrm>
                        <a:off x="1657689" y="1377433"/>
                        <a:ext cx="8876622" cy="5092378"/>
                      </a:xfrm>
                      <a:prstGeom prst="rect">
                        <a:avLst/>
                      </a:prstGeom>
                    </p:spPr>
                  </p:pic>
                </p:oleObj>
              </mc:Fallback>
            </mc:AlternateContent>
          </a:graphicData>
        </a:graphic>
      </p:graphicFrame>
    </p:spTree>
    <p:extLst>
      <p:ext uri="{BB962C8B-B14F-4D97-AF65-F5344CB8AC3E}">
        <p14:creationId xmlns:p14="http://schemas.microsoft.com/office/powerpoint/2010/main" val="1794618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noChangeArrowheads="1"/>
          </p:cNvSpPr>
          <p:nvPr>
            <p:ph idx="1"/>
          </p:nvPr>
        </p:nvSpPr>
        <p:spPr>
          <a:xfrm>
            <a:off x="1049153" y="1354017"/>
            <a:ext cx="10437169" cy="4928329"/>
          </a:xfrm>
        </p:spPr>
        <p:txBody>
          <a:bodyPr/>
          <a:lstStyle/>
          <a:p>
            <a:pPr marL="0" indent="0">
              <a:spcAft>
                <a:spcPts val="600"/>
              </a:spcAft>
              <a:buNone/>
              <a:defRPr/>
            </a:pPr>
            <a:r>
              <a:rPr lang="en-US" dirty="0"/>
              <a:t>Provide a list of habitats and species </a:t>
            </a:r>
            <a:r>
              <a:rPr lang="en-US" b="1" dirty="0"/>
              <a:t>that should (at least) show a strong positive trend by 2030 (or even better: achieve FCS)</a:t>
            </a:r>
          </a:p>
          <a:p>
            <a:pPr>
              <a:spcAft>
                <a:spcPts val="600"/>
              </a:spcAft>
              <a:defRPr/>
            </a:pPr>
            <a:r>
              <a:rPr lang="en-US" sz="1600" dirty="0"/>
              <a:t>an explanation on the criteria used for selecting these habitats and species</a:t>
            </a:r>
          </a:p>
          <a:p>
            <a:pPr>
              <a:spcAft>
                <a:spcPts val="600"/>
              </a:spcAft>
              <a:defRPr/>
            </a:pPr>
            <a:r>
              <a:rPr lang="en-US" sz="1600" dirty="0"/>
              <a:t>an explanation on the measures needed to achieve the desired positive trends by 2030</a:t>
            </a:r>
          </a:p>
          <a:p>
            <a:pPr marL="0" indent="0">
              <a:spcBef>
                <a:spcPts val="1200"/>
              </a:spcBef>
              <a:spcAft>
                <a:spcPts val="600"/>
              </a:spcAft>
              <a:buNone/>
              <a:defRPr/>
            </a:pPr>
            <a:r>
              <a:rPr lang="en-US" dirty="0"/>
              <a:t>Provide additional list of habitats and species for which additional measures should be taken </a:t>
            </a:r>
            <a:r>
              <a:rPr lang="en-US" b="1" dirty="0"/>
              <a:t>to achieve non-deterioration by 2030</a:t>
            </a:r>
          </a:p>
          <a:p>
            <a:pPr>
              <a:spcAft>
                <a:spcPts val="600"/>
              </a:spcAft>
              <a:defRPr/>
            </a:pPr>
            <a:r>
              <a:rPr lang="en-US" sz="1600" dirty="0"/>
              <a:t>an explanation on the measures needed to achieve non-deteriorating trends by 2030</a:t>
            </a:r>
          </a:p>
          <a:p>
            <a:pPr marL="0" indent="0">
              <a:spcBef>
                <a:spcPts val="1200"/>
              </a:spcBef>
              <a:spcAft>
                <a:spcPts val="600"/>
              </a:spcAft>
              <a:buNone/>
              <a:defRPr/>
            </a:pPr>
            <a:r>
              <a:rPr lang="en-US" dirty="0"/>
              <a:t>Provide a list of habitats and species for which deterioration is expected not to be halted, despite all possible measures taken. </a:t>
            </a:r>
          </a:p>
          <a:p>
            <a:pPr>
              <a:spcAft>
                <a:spcPts val="600"/>
              </a:spcAft>
              <a:defRPr/>
            </a:pPr>
            <a:r>
              <a:rPr lang="en-US" sz="1600" dirty="0"/>
              <a:t>an explanation on the reasons why deterioration cannot be halted by 2030</a:t>
            </a:r>
            <a:endParaRPr lang="en-US" sz="2000" dirty="0"/>
          </a:p>
          <a:p>
            <a:pPr marL="0" indent="0">
              <a:spcBef>
                <a:spcPts val="1200"/>
              </a:spcBef>
              <a:spcAft>
                <a:spcPts val="600"/>
              </a:spcAft>
              <a:buNone/>
              <a:defRPr/>
            </a:pPr>
            <a:r>
              <a:rPr lang="en-US" dirty="0"/>
              <a:t>A description of measures that will be taken to improve the quality of monitoring and reduce the share of “unknown assessments”</a:t>
            </a:r>
          </a:p>
          <a:p>
            <a:pPr marL="1257300" lvl="2" indent="-342900">
              <a:spcBef>
                <a:spcPts val="600"/>
              </a:spcBef>
              <a:spcAft>
                <a:spcPts val="1200"/>
              </a:spcAft>
              <a:buFont typeface="Arial" panose="020B0604020202020204" pitchFamily="34" charset="0"/>
              <a:buAutoNum type="arabicPeriod"/>
              <a:defRPr/>
            </a:pPr>
            <a:endParaRPr lang="en-GB" sz="2400" dirty="0"/>
          </a:p>
          <a:p>
            <a:pPr marL="1257300" lvl="2" indent="-342900">
              <a:spcBef>
                <a:spcPts val="600"/>
              </a:spcBef>
              <a:buFont typeface="Arial" panose="020B0604020202020204" pitchFamily="34" charset="0"/>
              <a:buAutoNum type="arabicPeriod"/>
              <a:defRPr/>
            </a:pPr>
            <a:endParaRPr lang="en-GB" sz="2000" dirty="0"/>
          </a:p>
          <a:p>
            <a:pPr marL="914400" lvl="2" indent="0">
              <a:lnSpc>
                <a:spcPct val="150000"/>
              </a:lnSpc>
              <a:buNone/>
              <a:defRPr/>
            </a:pPr>
            <a:endParaRPr lang="en-GB" altLang="fr-FR" sz="1600" dirty="0"/>
          </a:p>
          <a:p>
            <a:pPr marL="914400" lvl="2" indent="0">
              <a:spcAft>
                <a:spcPts val="0"/>
              </a:spcAft>
              <a:buNone/>
              <a:defRPr/>
            </a:pPr>
            <a:endParaRPr lang="en-GB" altLang="fr-FR" sz="1600" dirty="0"/>
          </a:p>
          <a:p>
            <a:pPr marL="0" indent="0">
              <a:buNone/>
              <a:defRPr/>
            </a:pPr>
            <a:endParaRPr lang="en-GB" altLang="fr-FR" sz="900" dirty="0"/>
          </a:p>
          <a:p>
            <a:pPr marL="0" indent="0">
              <a:buNone/>
              <a:defRPr/>
            </a:pPr>
            <a:endParaRPr lang="en-GB" altLang="fr-FR" sz="900" dirty="0"/>
          </a:p>
          <a:p>
            <a:pPr marL="0" indent="0">
              <a:buNone/>
              <a:defRPr/>
            </a:pPr>
            <a:endParaRPr lang="en-GB" altLang="fr-FR" sz="900" dirty="0"/>
          </a:p>
          <a:p>
            <a:pPr marL="285750" indent="-285750">
              <a:buFontTx/>
              <a:buChar char="•"/>
              <a:defRPr/>
            </a:pPr>
            <a:endParaRPr lang="en-GB" altLang="fr-FR" sz="900" dirty="0"/>
          </a:p>
          <a:p>
            <a:pPr marL="0" indent="0">
              <a:buNone/>
              <a:defRPr/>
            </a:pPr>
            <a:endParaRPr lang="en-GB" altLang="fr-FR" sz="1800" i="1" dirty="0">
              <a:solidFill>
                <a:srgbClr val="FF0000"/>
              </a:solidFill>
            </a:endParaRPr>
          </a:p>
        </p:txBody>
      </p:sp>
      <p:sp>
        <p:nvSpPr>
          <p:cNvPr id="32770" name="Title 1"/>
          <p:cNvSpPr>
            <a:spLocks noGrp="1" noChangeArrowheads="1"/>
          </p:cNvSpPr>
          <p:nvPr>
            <p:ph type="title"/>
          </p:nvPr>
        </p:nvSpPr>
        <p:spPr>
          <a:xfrm>
            <a:off x="970722" y="304982"/>
            <a:ext cx="10515600" cy="782357"/>
          </a:xfrm>
        </p:spPr>
        <p:txBody>
          <a:bodyPr/>
          <a:lstStyle/>
          <a:p>
            <a:r>
              <a:rPr lang="en-US" altLang="en-US" sz="3600" i="1" dirty="0">
                <a:solidFill>
                  <a:schemeClr val="accent5"/>
                </a:solidFill>
              </a:rPr>
              <a:t>Format for pledges</a:t>
            </a:r>
            <a:endParaRPr lang="en-IE" altLang="en-US" sz="3600" i="1" dirty="0"/>
          </a:p>
        </p:txBody>
      </p:sp>
    </p:spTree>
    <p:extLst>
      <p:ext uri="{BB962C8B-B14F-4D97-AF65-F5344CB8AC3E}">
        <p14:creationId xmlns:p14="http://schemas.microsoft.com/office/powerpoint/2010/main" val="1124105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noChangeArrowheads="1"/>
          </p:cNvSpPr>
          <p:nvPr>
            <p:ph idx="1"/>
          </p:nvPr>
        </p:nvSpPr>
        <p:spPr>
          <a:xfrm>
            <a:off x="1059577" y="1896176"/>
            <a:ext cx="9739968" cy="3840481"/>
          </a:xfrm>
        </p:spPr>
        <p:txBody>
          <a:bodyPr/>
          <a:lstStyle/>
          <a:p>
            <a:r>
              <a:rPr lang="en-IE" dirty="0"/>
              <a:t>List all foreseen measures per species or habitat; for each measure </a:t>
            </a:r>
            <a:r>
              <a:rPr lang="en-IE" b="1" dirty="0"/>
              <a:t>provide quantitative and qualitative information that would allow assessing that what is foreseen is suitable to achieve the desired outcome</a:t>
            </a:r>
          </a:p>
          <a:p>
            <a:r>
              <a:rPr lang="en-IE" dirty="0"/>
              <a:t>Provide an </a:t>
            </a:r>
            <a:r>
              <a:rPr lang="en-IE" b="1" dirty="0"/>
              <a:t>indicative timeline </a:t>
            </a:r>
            <a:r>
              <a:rPr lang="en-IE" dirty="0"/>
              <a:t>for these measures</a:t>
            </a:r>
          </a:p>
          <a:p>
            <a:r>
              <a:rPr lang="en-IE" dirty="0"/>
              <a:t>Explain </a:t>
            </a:r>
            <a:r>
              <a:rPr lang="en-IE" b="1" dirty="0"/>
              <a:t>why the envisaged measures are considered sufficient </a:t>
            </a:r>
            <a:r>
              <a:rPr lang="en-IE" dirty="0"/>
              <a:t>to either achieve non-deterioration or a strong positive trend by 2030</a:t>
            </a:r>
            <a:endParaRPr lang="en-GB" altLang="fr-FR" dirty="0"/>
          </a:p>
          <a:p>
            <a:pPr marL="0" indent="0">
              <a:spcAft>
                <a:spcPts val="0"/>
              </a:spcAft>
              <a:buNone/>
              <a:defRPr/>
            </a:pPr>
            <a:endParaRPr lang="en-GB" altLang="fr-FR" dirty="0"/>
          </a:p>
          <a:p>
            <a:pPr marL="914400" lvl="2" indent="0">
              <a:spcBef>
                <a:spcPts val="0"/>
              </a:spcBef>
              <a:spcAft>
                <a:spcPts val="0"/>
              </a:spcAft>
              <a:buNone/>
              <a:defRPr/>
            </a:pPr>
            <a:endParaRPr lang="en-GB" sz="2000" dirty="0"/>
          </a:p>
          <a:p>
            <a:pPr marL="914400" lvl="2" indent="0">
              <a:lnSpc>
                <a:spcPct val="150000"/>
              </a:lnSpc>
              <a:buNone/>
              <a:defRPr/>
            </a:pPr>
            <a:endParaRPr lang="en-GB" altLang="fr-FR" sz="1600" dirty="0"/>
          </a:p>
          <a:p>
            <a:pPr marL="914400" lvl="2" indent="0">
              <a:spcAft>
                <a:spcPts val="0"/>
              </a:spcAft>
              <a:buNone/>
              <a:defRPr/>
            </a:pPr>
            <a:endParaRPr lang="en-GB" altLang="fr-FR" sz="1600" dirty="0"/>
          </a:p>
          <a:p>
            <a:pPr marL="0" indent="0">
              <a:buNone/>
              <a:defRPr/>
            </a:pPr>
            <a:endParaRPr lang="en-GB" altLang="fr-FR" sz="900" dirty="0"/>
          </a:p>
          <a:p>
            <a:pPr marL="0" indent="0">
              <a:buNone/>
              <a:defRPr/>
            </a:pPr>
            <a:endParaRPr lang="en-GB" altLang="fr-FR" sz="900" dirty="0"/>
          </a:p>
          <a:p>
            <a:pPr marL="0" indent="0">
              <a:buNone/>
              <a:defRPr/>
            </a:pPr>
            <a:endParaRPr lang="en-GB" altLang="fr-FR" sz="900" dirty="0"/>
          </a:p>
          <a:p>
            <a:pPr marL="285750" indent="-285750">
              <a:buFontTx/>
              <a:buChar char="•"/>
              <a:defRPr/>
            </a:pPr>
            <a:endParaRPr lang="en-GB" altLang="fr-FR" sz="900" dirty="0"/>
          </a:p>
          <a:p>
            <a:pPr marL="0" indent="0">
              <a:buNone/>
              <a:defRPr/>
            </a:pPr>
            <a:endParaRPr lang="en-GB" altLang="fr-FR" sz="1800" i="1" dirty="0">
              <a:solidFill>
                <a:srgbClr val="FF0000"/>
              </a:solidFill>
            </a:endParaRPr>
          </a:p>
        </p:txBody>
      </p:sp>
      <p:sp>
        <p:nvSpPr>
          <p:cNvPr id="32770" name="Title 1"/>
          <p:cNvSpPr>
            <a:spLocks noGrp="1" noChangeArrowheads="1"/>
          </p:cNvSpPr>
          <p:nvPr>
            <p:ph type="title"/>
          </p:nvPr>
        </p:nvSpPr>
        <p:spPr>
          <a:xfrm>
            <a:off x="1047723" y="444361"/>
            <a:ext cx="10515600" cy="787673"/>
          </a:xfrm>
        </p:spPr>
        <p:txBody>
          <a:bodyPr/>
          <a:lstStyle/>
          <a:p>
            <a:r>
              <a:rPr lang="en-US" altLang="fr-FR" sz="3600" i="1" dirty="0">
                <a:solidFill>
                  <a:schemeClr val="accent5"/>
                </a:solidFill>
              </a:rPr>
              <a:t>Description of measures in the pledge format</a:t>
            </a:r>
            <a:endParaRPr lang="en-IE" altLang="en-US" sz="3600" i="1" dirty="0"/>
          </a:p>
        </p:txBody>
      </p:sp>
    </p:spTree>
    <p:extLst>
      <p:ext uri="{BB962C8B-B14F-4D97-AF65-F5344CB8AC3E}">
        <p14:creationId xmlns:p14="http://schemas.microsoft.com/office/powerpoint/2010/main" val="4177198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6EA5B78E-6C81-4ADA-802D-EAD62D1F1F56}"/>
              </a:ext>
            </a:extLst>
          </p:cNvPr>
          <p:cNvSpPr txBox="1"/>
          <p:nvPr/>
        </p:nvSpPr>
        <p:spPr>
          <a:xfrm>
            <a:off x="9350826" y="5769427"/>
            <a:ext cx="2536372" cy="936172"/>
          </a:xfrm>
          <a:prstGeom prst="rect">
            <a:avLst/>
          </a:prstGeom>
          <a:solidFill>
            <a:schemeClr val="bg1"/>
          </a:solidFill>
        </p:spPr>
        <p:txBody>
          <a:bodyPr wrap="square" rtlCol="0">
            <a:spAutoFit/>
          </a:bodyPr>
          <a:lstStyle/>
          <a:p>
            <a:endParaRPr lang="de-DE" dirty="0"/>
          </a:p>
        </p:txBody>
      </p:sp>
      <p:sp>
        <p:nvSpPr>
          <p:cNvPr id="9" name="Rectangle 8"/>
          <p:cNvSpPr/>
          <p:nvPr/>
        </p:nvSpPr>
        <p:spPr>
          <a:xfrm>
            <a:off x="8615985" y="5039732"/>
            <a:ext cx="2435289" cy="15041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770" name="Title 1"/>
          <p:cNvSpPr>
            <a:spLocks noGrp="1" noChangeArrowheads="1"/>
          </p:cNvSpPr>
          <p:nvPr>
            <p:ph type="title"/>
          </p:nvPr>
        </p:nvSpPr>
        <p:spPr>
          <a:xfrm>
            <a:off x="979266" y="56400"/>
            <a:ext cx="9165564" cy="1109977"/>
          </a:xfrm>
        </p:spPr>
        <p:txBody>
          <a:bodyPr/>
          <a:lstStyle/>
          <a:p>
            <a:r>
              <a:rPr lang="en-US" altLang="fr-FR" sz="3200" i="1" dirty="0">
                <a:solidFill>
                  <a:schemeClr val="accent5"/>
                </a:solidFill>
              </a:rPr>
              <a:t>Examples of national priorities for non-deterioration or recovery of Annex V fish species</a:t>
            </a:r>
            <a:endParaRPr lang="en-IE" altLang="en-US" sz="3200" i="1"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22700" y="2581370"/>
            <a:ext cx="4531100" cy="3571348"/>
          </a:xfrm>
          <a:prstGeom prst="rect">
            <a:avLst/>
          </a:prstGeom>
        </p:spPr>
      </p:pic>
      <p:sp>
        <p:nvSpPr>
          <p:cNvPr id="11" name="Rectangle 10"/>
          <p:cNvSpPr/>
          <p:nvPr/>
        </p:nvSpPr>
        <p:spPr>
          <a:xfrm>
            <a:off x="6758468" y="6174025"/>
            <a:ext cx="4581254" cy="407804"/>
          </a:xfrm>
          <a:prstGeom prst="rect">
            <a:avLst/>
          </a:prstGeom>
        </p:spPr>
        <p:txBody>
          <a:bodyPr wrap="square">
            <a:spAutoFit/>
          </a:bodyPr>
          <a:lstStyle/>
          <a:p>
            <a:pPr>
              <a:spcAft>
                <a:spcPts val="300"/>
              </a:spcAft>
            </a:pPr>
            <a:r>
              <a:rPr lang="en-GB" altLang="fr-FR" sz="900" dirty="0"/>
              <a:t>Copyright: </a:t>
            </a:r>
            <a:r>
              <a:rPr lang="en-IE" altLang="fr-FR" sz="900" dirty="0"/>
              <a:t>David Stanley / </a:t>
            </a:r>
            <a:r>
              <a:rPr lang="en-IE" altLang="fr-FR" sz="900" dirty="0" err="1"/>
              <a:t>Fickr</a:t>
            </a:r>
            <a:endParaRPr lang="en-IE" altLang="fr-FR" sz="900" dirty="0"/>
          </a:p>
          <a:p>
            <a:pPr>
              <a:spcAft>
                <a:spcPts val="300"/>
              </a:spcAft>
            </a:pPr>
            <a:r>
              <a:rPr lang="en-IE" altLang="fr-FR" sz="900" dirty="0"/>
              <a:t>(</a:t>
            </a:r>
            <a:r>
              <a:rPr lang="en-IE" sz="800" dirty="0">
                <a:hlinkClick r:id="rId4"/>
              </a:rPr>
              <a:t>Danube River Sturgeon | Danube River sturgeon are on display… | Flickr</a:t>
            </a:r>
            <a:r>
              <a:rPr lang="en-IE" sz="800" dirty="0"/>
              <a:t>)</a:t>
            </a:r>
            <a:endParaRPr lang="en-IE" altLang="fr-FR" sz="700" dirty="0"/>
          </a:p>
        </p:txBody>
      </p:sp>
      <p:sp>
        <p:nvSpPr>
          <p:cNvPr id="13" name="Content Placeholder 2"/>
          <p:cNvSpPr txBox="1">
            <a:spLocks noChangeArrowheads="1"/>
          </p:cNvSpPr>
          <p:nvPr/>
        </p:nvSpPr>
        <p:spPr>
          <a:xfrm>
            <a:off x="6758468" y="1354485"/>
            <a:ext cx="3672575" cy="1080178"/>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300"/>
              </a:spcAft>
              <a:buFont typeface="Arial" panose="020B0604020202020204" pitchFamily="34" charset="0"/>
              <a:buNone/>
            </a:pPr>
            <a:r>
              <a:rPr lang="en-IE" sz="2000" i="1" dirty="0"/>
              <a:t>Danube sturgeon (5 species)</a:t>
            </a:r>
          </a:p>
          <a:p>
            <a:pPr marL="0" indent="0">
              <a:spcAft>
                <a:spcPts val="300"/>
              </a:spcAft>
              <a:buNone/>
            </a:pPr>
            <a:r>
              <a:rPr lang="en-GB" altLang="fr-FR" sz="1300" dirty="0"/>
              <a:t>Assessed </a:t>
            </a:r>
            <a:r>
              <a:rPr lang="en-GB" altLang="fr-FR" sz="1300" dirty="0">
                <a:solidFill>
                  <a:srgbClr val="FF0000"/>
                </a:solidFill>
              </a:rPr>
              <a:t>U1- / U2- / XX </a:t>
            </a:r>
            <a:r>
              <a:rPr lang="en-GB" altLang="fr-FR" sz="1300" dirty="0"/>
              <a:t>(Unfavourable and declining or unknown) in 30 national biogeographical region assessments (Art. 17)</a:t>
            </a:r>
          </a:p>
          <a:p>
            <a:pPr marL="0" indent="0">
              <a:spcAft>
                <a:spcPts val="0"/>
              </a:spcAft>
              <a:buFont typeface="Arial" panose="020B0604020202020204" pitchFamily="34" charset="0"/>
              <a:buNone/>
              <a:defRPr/>
            </a:pPr>
            <a:endParaRPr lang="en-GB" altLang="fr-FR" dirty="0"/>
          </a:p>
          <a:p>
            <a:pPr marL="914400" lvl="2" indent="0">
              <a:spcBef>
                <a:spcPts val="0"/>
              </a:spcBef>
              <a:spcAft>
                <a:spcPts val="0"/>
              </a:spcAft>
              <a:buFont typeface="Arial" panose="020B0604020202020204" pitchFamily="34" charset="0"/>
              <a:buNone/>
              <a:defRPr/>
            </a:pPr>
            <a:endParaRPr lang="en-GB" sz="2000" dirty="0"/>
          </a:p>
          <a:p>
            <a:pPr marL="914400" lvl="2" indent="0">
              <a:lnSpc>
                <a:spcPct val="150000"/>
              </a:lnSpc>
              <a:buFont typeface="Arial" panose="020B0604020202020204" pitchFamily="34" charset="0"/>
              <a:buNone/>
              <a:defRPr/>
            </a:pPr>
            <a:endParaRPr lang="en-GB" altLang="fr-FR" sz="1600" dirty="0"/>
          </a:p>
          <a:p>
            <a:pPr marL="914400" lvl="2" indent="0">
              <a:spcAft>
                <a:spcPts val="0"/>
              </a:spcAft>
              <a:buFont typeface="Arial" panose="020B0604020202020204" pitchFamily="34" charset="0"/>
              <a:buNone/>
              <a:defRPr/>
            </a:pPr>
            <a:endParaRPr lang="en-GB" altLang="fr-FR" sz="1600" dirty="0"/>
          </a:p>
          <a:p>
            <a:pPr marL="0" indent="0">
              <a:buFont typeface="Arial" panose="020B0604020202020204" pitchFamily="34" charset="0"/>
              <a:buNone/>
              <a:defRPr/>
            </a:pPr>
            <a:endParaRPr lang="en-GB" altLang="fr-FR" sz="900" dirty="0"/>
          </a:p>
          <a:p>
            <a:pPr marL="0" indent="0">
              <a:buFont typeface="Arial" panose="020B0604020202020204" pitchFamily="34" charset="0"/>
              <a:buNone/>
              <a:defRPr/>
            </a:pPr>
            <a:endParaRPr lang="en-GB" altLang="fr-FR" sz="900" dirty="0"/>
          </a:p>
          <a:p>
            <a:pPr marL="0" indent="0">
              <a:buFont typeface="Arial" panose="020B0604020202020204" pitchFamily="34" charset="0"/>
              <a:buNone/>
              <a:defRPr/>
            </a:pPr>
            <a:endParaRPr lang="en-GB" altLang="fr-FR" sz="900" dirty="0"/>
          </a:p>
          <a:p>
            <a:pPr marL="285750" indent="-285750">
              <a:buFontTx/>
              <a:buChar char="•"/>
              <a:defRPr/>
            </a:pPr>
            <a:endParaRPr lang="en-GB" altLang="fr-FR" sz="900" dirty="0"/>
          </a:p>
        </p:txBody>
      </p:sp>
      <p:sp>
        <p:nvSpPr>
          <p:cNvPr id="15" name="Rectangle 14">
            <a:extLst>
              <a:ext uri="{FF2B5EF4-FFF2-40B4-BE49-F238E27FC236}">
                <a16:creationId xmlns:a16="http://schemas.microsoft.com/office/drawing/2014/main" id="{EB2ABC16-9FA9-4DAE-B719-3C4E2BC1521C}"/>
              </a:ext>
            </a:extLst>
          </p:cNvPr>
          <p:cNvSpPr/>
          <p:nvPr/>
        </p:nvSpPr>
        <p:spPr>
          <a:xfrm>
            <a:off x="1094302" y="1442051"/>
            <a:ext cx="4783361" cy="863645"/>
          </a:xfrm>
          <a:prstGeom prst="rect">
            <a:avLst/>
          </a:prstGeom>
        </p:spPr>
        <p:txBody>
          <a:bodyPr wrap="square">
            <a:spAutoFit/>
          </a:bodyPr>
          <a:lstStyle/>
          <a:p>
            <a:pPr>
              <a:spcAft>
                <a:spcPts val="300"/>
              </a:spcAft>
            </a:pPr>
            <a:r>
              <a:rPr lang="en-GB" altLang="fr-FR" dirty="0"/>
              <a:t>European Grayling</a:t>
            </a:r>
          </a:p>
          <a:p>
            <a:pPr>
              <a:spcAft>
                <a:spcPts val="300"/>
              </a:spcAft>
            </a:pPr>
            <a:r>
              <a:rPr lang="en-GB" altLang="fr-FR" sz="1300" dirty="0"/>
              <a:t>Assessed </a:t>
            </a:r>
            <a:r>
              <a:rPr lang="en-GB" altLang="fr-FR" sz="1300" dirty="0">
                <a:solidFill>
                  <a:srgbClr val="FF0000"/>
                </a:solidFill>
              </a:rPr>
              <a:t>U1 - / U2 - </a:t>
            </a:r>
            <a:r>
              <a:rPr lang="en-GB" altLang="fr-FR" sz="1300" dirty="0"/>
              <a:t>(Unfavourable and declining)</a:t>
            </a:r>
          </a:p>
          <a:p>
            <a:pPr>
              <a:spcAft>
                <a:spcPts val="300"/>
              </a:spcAft>
            </a:pPr>
            <a:r>
              <a:rPr lang="en-GB" altLang="fr-FR" sz="1300" dirty="0"/>
              <a:t>in 23 national biogeographical region assessments (Art. 17)</a:t>
            </a:r>
          </a:p>
        </p:txBody>
      </p:sp>
      <p:sp>
        <p:nvSpPr>
          <p:cNvPr id="16" name="Rectangle 15">
            <a:extLst>
              <a:ext uri="{FF2B5EF4-FFF2-40B4-BE49-F238E27FC236}">
                <a16:creationId xmlns:a16="http://schemas.microsoft.com/office/drawing/2014/main" id="{34B2AC67-6B57-430F-9F16-51218A4CE702}"/>
              </a:ext>
            </a:extLst>
          </p:cNvPr>
          <p:cNvSpPr/>
          <p:nvPr/>
        </p:nvSpPr>
        <p:spPr>
          <a:xfrm>
            <a:off x="1140726" y="6206708"/>
            <a:ext cx="5213847" cy="230832"/>
          </a:xfrm>
          <a:prstGeom prst="rect">
            <a:avLst/>
          </a:prstGeom>
        </p:spPr>
        <p:txBody>
          <a:bodyPr wrap="square">
            <a:spAutoFit/>
          </a:bodyPr>
          <a:lstStyle/>
          <a:p>
            <a:pPr>
              <a:spcAft>
                <a:spcPts val="300"/>
              </a:spcAft>
            </a:pPr>
            <a:r>
              <a:rPr lang="en-GB" altLang="fr-FR" sz="900" dirty="0"/>
              <a:t>Copyright: Clemens Ratschan</a:t>
            </a:r>
            <a:endParaRPr lang="en-GB" altLang="fr-FR" sz="700" dirty="0"/>
          </a:p>
        </p:txBody>
      </p:sp>
      <p:pic>
        <p:nvPicPr>
          <p:cNvPr id="17" name="Picture 16">
            <a:extLst>
              <a:ext uri="{FF2B5EF4-FFF2-40B4-BE49-F238E27FC236}">
                <a16:creationId xmlns:a16="http://schemas.microsoft.com/office/drawing/2014/main" id="{92E03112-FB4B-4D59-AB05-5B0652CBBD1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94407" y="2581370"/>
            <a:ext cx="5160166" cy="3559855"/>
          </a:xfrm>
          <a:prstGeom prst="rect">
            <a:avLst/>
          </a:prstGeom>
        </p:spPr>
      </p:pic>
    </p:spTree>
    <p:extLst>
      <p:ext uri="{BB962C8B-B14F-4D97-AF65-F5344CB8AC3E}">
        <p14:creationId xmlns:p14="http://schemas.microsoft.com/office/powerpoint/2010/main" val="1360016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70722" y="482860"/>
            <a:ext cx="10515600" cy="782357"/>
          </a:xfrm>
        </p:spPr>
        <p:txBody>
          <a:bodyPr anchor="b">
            <a:normAutofit/>
          </a:bodyPr>
          <a:lstStyle/>
          <a:p>
            <a:r>
              <a:rPr lang="en-IE" dirty="0"/>
              <a:t>Thank you for your attention !</a:t>
            </a:r>
            <a:endParaRPr lang="en-IE"/>
          </a:p>
        </p:txBody>
      </p:sp>
    </p:spTree>
    <p:extLst>
      <p:ext uri="{BB962C8B-B14F-4D97-AF65-F5344CB8AC3E}">
        <p14:creationId xmlns:p14="http://schemas.microsoft.com/office/powerpoint/2010/main" val="3977377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noChangeArrowheads="1"/>
          </p:cNvSpPr>
          <p:nvPr>
            <p:ph idx="1"/>
          </p:nvPr>
        </p:nvSpPr>
        <p:spPr>
          <a:xfrm>
            <a:off x="1037532" y="1560147"/>
            <a:ext cx="9550713" cy="4593750"/>
          </a:xfrm>
        </p:spPr>
        <p:txBody>
          <a:bodyPr/>
          <a:lstStyle/>
          <a:p>
            <a:pPr marL="285750" indent="-285750">
              <a:spcAft>
                <a:spcPts val="0"/>
              </a:spcAft>
              <a:buFontTx/>
              <a:buChar char="•"/>
              <a:defRPr/>
            </a:pPr>
            <a:r>
              <a:rPr lang="en-US" dirty="0">
                <a:latin typeface="+mj-lt"/>
              </a:rPr>
              <a:t>adopted by the European Commission on 20</a:t>
            </a:r>
            <a:r>
              <a:rPr lang="en-US" baseline="30000" dirty="0">
                <a:latin typeface="+mj-lt"/>
              </a:rPr>
              <a:t>th</a:t>
            </a:r>
            <a:r>
              <a:rPr lang="en-US" dirty="0">
                <a:latin typeface="+mj-lt"/>
              </a:rPr>
              <a:t> May 2020</a:t>
            </a:r>
          </a:p>
          <a:p>
            <a:pPr marL="361950" indent="0">
              <a:spcAft>
                <a:spcPts val="2400"/>
              </a:spcAft>
              <a:buNone/>
              <a:defRPr/>
            </a:pPr>
            <a:r>
              <a:rPr lang="en-GB" altLang="fr-FR" sz="1400" dirty="0">
                <a:hlinkClick r:id="rId3"/>
              </a:rPr>
              <a:t>https://eur-lex.europa.eu/legal-content/EN/TXT/?qid=1590574123338&amp;uri=CELEX:52020DC0380</a:t>
            </a:r>
            <a:r>
              <a:rPr lang="en-GB" altLang="fr-FR" sz="1400" dirty="0"/>
              <a:t> </a:t>
            </a:r>
          </a:p>
          <a:p>
            <a:pPr marL="285750" indent="-285750">
              <a:spcAft>
                <a:spcPts val="2400"/>
              </a:spcAft>
              <a:buFontTx/>
              <a:buChar char="•"/>
              <a:defRPr/>
            </a:pPr>
            <a:r>
              <a:rPr lang="en-US" b="1" dirty="0"/>
              <a:t>to </a:t>
            </a:r>
            <a:r>
              <a:rPr lang="en-US" b="1" dirty="0">
                <a:sym typeface="Wingdings" panose="05000000000000000000" pitchFamily="2" charset="2"/>
              </a:rPr>
              <a:t>put biodiversity on the path to recovery </a:t>
            </a:r>
            <a:r>
              <a:rPr lang="en-US" dirty="0">
                <a:sym typeface="Wingdings" panose="05000000000000000000" pitchFamily="2" charset="2"/>
              </a:rPr>
              <a:t>by 2030, by </a:t>
            </a:r>
            <a:r>
              <a:rPr lang="en-US" dirty="0"/>
              <a:t>protecting and restoring nature and ecosystems in the EU</a:t>
            </a:r>
          </a:p>
          <a:p>
            <a:pPr marL="285750" indent="-285750">
              <a:spcAft>
                <a:spcPts val="0"/>
              </a:spcAft>
              <a:buFontTx/>
              <a:buChar char="•"/>
              <a:defRPr/>
            </a:pPr>
            <a:r>
              <a:rPr lang="en-US" b="1" dirty="0"/>
              <a:t>headline targets:</a:t>
            </a:r>
          </a:p>
          <a:p>
            <a:pPr marL="800100" lvl="1" indent="-342900">
              <a:spcAft>
                <a:spcPts val="0"/>
              </a:spcAft>
              <a:buFont typeface="+mj-lt"/>
              <a:buAutoNum type="arabicPeriod"/>
              <a:defRPr/>
            </a:pPr>
            <a:r>
              <a:rPr lang="en-GB" altLang="fr-FR" i="1" dirty="0"/>
              <a:t>Establish a larger </a:t>
            </a:r>
            <a:r>
              <a:rPr lang="en-GB" altLang="fr-FR" b="1" i="1" dirty="0"/>
              <a:t>coherent EU-wide network of protected areas</a:t>
            </a:r>
            <a:endParaRPr lang="en-GB" altLang="fr-FR" i="1" dirty="0"/>
          </a:p>
          <a:p>
            <a:pPr marL="800100" lvl="1" indent="-342900">
              <a:spcAft>
                <a:spcPts val="0"/>
              </a:spcAft>
              <a:buFont typeface="+mj-lt"/>
              <a:buAutoNum type="arabicPeriod"/>
              <a:defRPr/>
            </a:pPr>
            <a:r>
              <a:rPr lang="en-GB" altLang="fr-FR" i="1" dirty="0"/>
              <a:t>Develop a </a:t>
            </a:r>
            <a:r>
              <a:rPr lang="en-GB" altLang="fr-FR" b="1" i="1" dirty="0"/>
              <a:t>EU Nature Restoration Plan</a:t>
            </a:r>
          </a:p>
          <a:p>
            <a:pPr marL="457200" lvl="1" indent="0">
              <a:spcAft>
                <a:spcPts val="0"/>
              </a:spcAft>
              <a:buNone/>
              <a:defRPr/>
            </a:pPr>
            <a:endParaRPr lang="en-GB" altLang="fr-FR" dirty="0"/>
          </a:p>
          <a:p>
            <a:pPr marL="285750" indent="-285750">
              <a:buFontTx/>
              <a:buChar char="•"/>
              <a:defRPr/>
            </a:pPr>
            <a:r>
              <a:rPr lang="en-US" b="1" dirty="0"/>
              <a:t>endorsed by Member States </a:t>
            </a:r>
            <a:r>
              <a:rPr lang="en-US" dirty="0"/>
              <a:t>through Council Conclusions in October 2020, and by </a:t>
            </a:r>
            <a:r>
              <a:rPr lang="en-US" b="1" dirty="0"/>
              <a:t>European Parliament </a:t>
            </a:r>
            <a:r>
              <a:rPr lang="en-US" dirty="0"/>
              <a:t>in an own-initiative report adopted in June 2021</a:t>
            </a:r>
          </a:p>
          <a:p>
            <a:pPr marL="0" indent="0">
              <a:spcBef>
                <a:spcPts val="600"/>
              </a:spcBef>
              <a:spcAft>
                <a:spcPts val="600"/>
              </a:spcAft>
              <a:buNone/>
              <a:defRPr/>
            </a:pPr>
            <a:endParaRPr lang="en-IE" sz="2200" i="1" dirty="0"/>
          </a:p>
          <a:p>
            <a:pPr marL="914400" lvl="2" indent="0">
              <a:lnSpc>
                <a:spcPct val="150000"/>
              </a:lnSpc>
              <a:buNone/>
              <a:defRPr/>
            </a:pPr>
            <a:endParaRPr lang="en-GB" altLang="fr-FR" sz="1600" dirty="0"/>
          </a:p>
          <a:p>
            <a:pPr marL="914400" lvl="2" indent="0">
              <a:spcAft>
                <a:spcPts val="0"/>
              </a:spcAft>
              <a:buNone/>
              <a:defRPr/>
            </a:pPr>
            <a:endParaRPr lang="en-GB" altLang="fr-FR" sz="1600" dirty="0"/>
          </a:p>
          <a:p>
            <a:pPr marL="0" indent="0">
              <a:buNone/>
              <a:defRPr/>
            </a:pPr>
            <a:endParaRPr lang="en-GB" altLang="fr-FR" sz="900" dirty="0"/>
          </a:p>
          <a:p>
            <a:pPr marL="0" indent="0">
              <a:buNone/>
              <a:defRPr/>
            </a:pPr>
            <a:endParaRPr lang="en-GB" altLang="fr-FR" sz="900" dirty="0"/>
          </a:p>
          <a:p>
            <a:pPr marL="0" indent="0">
              <a:buNone/>
              <a:defRPr/>
            </a:pPr>
            <a:endParaRPr lang="en-GB" altLang="fr-FR" sz="900" dirty="0"/>
          </a:p>
          <a:p>
            <a:pPr marL="285750" indent="-285750">
              <a:buFontTx/>
              <a:buChar char="•"/>
              <a:defRPr/>
            </a:pPr>
            <a:endParaRPr lang="en-GB" altLang="fr-FR" sz="900" dirty="0"/>
          </a:p>
          <a:p>
            <a:pPr marL="0" indent="0">
              <a:buNone/>
              <a:defRPr/>
            </a:pPr>
            <a:endParaRPr lang="en-GB" altLang="fr-FR" sz="1800" i="1" dirty="0">
              <a:solidFill>
                <a:srgbClr val="FF0000"/>
              </a:solidFill>
            </a:endParaRPr>
          </a:p>
        </p:txBody>
      </p:sp>
      <p:sp>
        <p:nvSpPr>
          <p:cNvPr id="32770" name="Title 1"/>
          <p:cNvSpPr>
            <a:spLocks noGrp="1" noChangeArrowheads="1"/>
          </p:cNvSpPr>
          <p:nvPr>
            <p:ph type="title"/>
          </p:nvPr>
        </p:nvSpPr>
        <p:spPr>
          <a:xfrm>
            <a:off x="1046157" y="388189"/>
            <a:ext cx="9452189" cy="793758"/>
          </a:xfrm>
        </p:spPr>
        <p:txBody>
          <a:bodyPr/>
          <a:lstStyle/>
          <a:p>
            <a:r>
              <a:rPr lang="en-US" altLang="fr-FR" i="1" dirty="0">
                <a:solidFill>
                  <a:schemeClr val="tx1"/>
                </a:solidFill>
              </a:rPr>
              <a:t>EU Biodiversity Strategy for 2030</a:t>
            </a:r>
            <a:endParaRPr lang="en-IE" altLang="en-US" i="1" dirty="0">
              <a:solidFill>
                <a:schemeClr val="tx1"/>
              </a:solidFill>
            </a:endParaRPr>
          </a:p>
        </p:txBody>
      </p:sp>
    </p:spTree>
    <p:extLst>
      <p:ext uri="{BB962C8B-B14F-4D97-AF65-F5344CB8AC3E}">
        <p14:creationId xmlns:p14="http://schemas.microsoft.com/office/powerpoint/2010/main" val="979302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1651225786"/>
              </p:ext>
            </p:extLst>
          </p:nvPr>
        </p:nvGraphicFramePr>
        <p:xfrm>
          <a:off x="1164657" y="1704475"/>
          <a:ext cx="9310141" cy="4118809"/>
        </p:xfrm>
        <a:graphic>
          <a:graphicData uri="http://schemas.openxmlformats.org/drawingml/2006/table">
            <a:tbl>
              <a:tblPr firstRow="1" bandRow="1">
                <a:tableStyleId>{5C22544A-7EE6-4342-B048-85BDC9FD1C3A}</a:tableStyleId>
              </a:tblPr>
              <a:tblGrid>
                <a:gridCol w="9310141">
                  <a:extLst>
                    <a:ext uri="{9D8B030D-6E8A-4147-A177-3AD203B41FA5}">
                      <a16:colId xmlns:a16="http://schemas.microsoft.com/office/drawing/2014/main" val="3716631395"/>
                    </a:ext>
                  </a:extLst>
                </a:gridCol>
              </a:tblGrid>
              <a:tr h="6844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kern="1200" noProof="0" dirty="0">
                          <a:solidFill>
                            <a:schemeClr val="bg1"/>
                          </a:solidFill>
                          <a:latin typeface="+mn-lt"/>
                          <a:ea typeface="+mn-ea"/>
                          <a:cs typeface="+mn-cs"/>
                        </a:rPr>
                        <a:t>Protected area target</a:t>
                      </a:r>
                      <a:r>
                        <a:rPr lang="en-IE" sz="2400" baseline="0" noProof="0" dirty="0">
                          <a:solidFill>
                            <a:schemeClr val="bg1"/>
                          </a:solidFill>
                        </a:rPr>
                        <a:t>: key commitments for</a:t>
                      </a:r>
                      <a:r>
                        <a:rPr lang="en-IE" sz="2400" noProof="0" dirty="0">
                          <a:solidFill>
                            <a:schemeClr val="bg1"/>
                          </a:solidFill>
                        </a:rPr>
                        <a:t> 2030</a:t>
                      </a:r>
                    </a:p>
                  </a:txBody>
                  <a:tcPr marL="91437" marR="91437" marT="45719" marB="45719" anchor="ctr">
                    <a:solidFill>
                      <a:schemeClr val="accent2">
                        <a:lumMod val="50000"/>
                      </a:schemeClr>
                    </a:solidFill>
                  </a:tcPr>
                </a:tc>
                <a:extLst>
                  <a:ext uri="{0D108BD9-81ED-4DB2-BD59-A6C34878D82A}">
                    <a16:rowId xmlns:a16="http://schemas.microsoft.com/office/drawing/2014/main" val="1614942176"/>
                  </a:ext>
                </a:extLst>
              </a:tr>
              <a:tr h="1262950">
                <a:tc>
                  <a:txBody>
                    <a:bodyPr/>
                    <a:lstStyle/>
                    <a:p>
                      <a:r>
                        <a:rPr lang="en-IE" sz="2000" noProof="0" dirty="0">
                          <a:solidFill>
                            <a:srgbClr val="0F5494"/>
                          </a:solidFill>
                        </a:rPr>
                        <a:t>1. </a:t>
                      </a:r>
                      <a:r>
                        <a:rPr lang="en-IE" sz="2000" b="1" noProof="0" dirty="0">
                          <a:solidFill>
                            <a:srgbClr val="0F5494"/>
                          </a:solidFill>
                        </a:rPr>
                        <a:t>Legally protect</a:t>
                      </a:r>
                      <a:r>
                        <a:rPr lang="en-IE" sz="2000" noProof="0" dirty="0">
                          <a:solidFill>
                            <a:srgbClr val="0F5494"/>
                          </a:solidFill>
                        </a:rPr>
                        <a:t> a minimum</a:t>
                      </a:r>
                      <a:r>
                        <a:rPr lang="en-IE" sz="2000" baseline="0" noProof="0" dirty="0">
                          <a:solidFill>
                            <a:srgbClr val="0F5494"/>
                          </a:solidFill>
                        </a:rPr>
                        <a:t> of 30% of the EU’s land area and 30% of EU’s sea area as part of a true Trans-European Nature Network, and integrate ecological corridors.</a:t>
                      </a:r>
                      <a:endParaRPr lang="en-IE" sz="2000" noProof="0" dirty="0">
                        <a:solidFill>
                          <a:srgbClr val="0F5494"/>
                        </a:solidFill>
                      </a:endParaRPr>
                    </a:p>
                  </a:txBody>
                  <a:tcPr marL="91437" marR="91437" marT="45719" marB="45719" anchor="ctr"/>
                </a:tc>
                <a:extLst>
                  <a:ext uri="{0D108BD9-81ED-4DB2-BD59-A6C34878D82A}">
                    <a16:rowId xmlns:a16="http://schemas.microsoft.com/office/drawing/2014/main" val="2460432747"/>
                  </a:ext>
                </a:extLst>
              </a:tr>
              <a:tr h="1068875">
                <a:tc>
                  <a:txBody>
                    <a:bodyPr/>
                    <a:lstStyle/>
                    <a:p>
                      <a:r>
                        <a:rPr lang="en-IE" sz="2000" noProof="0" dirty="0">
                          <a:solidFill>
                            <a:srgbClr val="0F5494"/>
                          </a:solidFill>
                        </a:rPr>
                        <a:t>2. </a:t>
                      </a:r>
                      <a:r>
                        <a:rPr lang="en-IE" sz="2000" b="1" noProof="0" dirty="0">
                          <a:solidFill>
                            <a:srgbClr val="0F5494"/>
                          </a:solidFill>
                        </a:rPr>
                        <a:t>Strictly</a:t>
                      </a:r>
                      <a:r>
                        <a:rPr lang="en-IE" sz="2000" b="1" baseline="0" noProof="0" dirty="0">
                          <a:solidFill>
                            <a:srgbClr val="0F5494"/>
                          </a:solidFill>
                        </a:rPr>
                        <a:t> protect </a:t>
                      </a:r>
                      <a:r>
                        <a:rPr lang="en-IE" sz="2000" baseline="0" noProof="0" dirty="0">
                          <a:solidFill>
                            <a:srgbClr val="0F5494"/>
                          </a:solidFill>
                        </a:rPr>
                        <a:t>at least a third of the EU’s protected areas (10% of EU land and sea area). </a:t>
                      </a:r>
                      <a:endParaRPr lang="en-IE" sz="2000" noProof="0" dirty="0">
                        <a:solidFill>
                          <a:srgbClr val="0F5494"/>
                        </a:solidFill>
                      </a:endParaRPr>
                    </a:p>
                  </a:txBody>
                  <a:tcPr marL="91437" marR="91437" marT="45719" marB="45719" anchor="ctr"/>
                </a:tc>
                <a:extLst>
                  <a:ext uri="{0D108BD9-81ED-4DB2-BD59-A6C34878D82A}">
                    <a16:rowId xmlns:a16="http://schemas.microsoft.com/office/drawing/2014/main" val="1294767903"/>
                  </a:ext>
                </a:extLst>
              </a:tr>
              <a:tr h="1102527">
                <a:tc>
                  <a:txBody>
                    <a:bodyPr/>
                    <a:lstStyle/>
                    <a:p>
                      <a:r>
                        <a:rPr lang="en-IE" sz="2000" noProof="0" dirty="0">
                          <a:solidFill>
                            <a:srgbClr val="0F5494"/>
                          </a:solidFill>
                        </a:rPr>
                        <a:t>3. </a:t>
                      </a:r>
                      <a:r>
                        <a:rPr lang="en-IE" sz="2000" b="1" baseline="0" noProof="0" dirty="0">
                          <a:solidFill>
                            <a:srgbClr val="0F5494"/>
                          </a:solidFill>
                        </a:rPr>
                        <a:t>Effectively manage </a:t>
                      </a:r>
                      <a:r>
                        <a:rPr lang="en-IE" sz="2000" b="0" baseline="0" noProof="0" dirty="0">
                          <a:solidFill>
                            <a:srgbClr val="0F5494"/>
                          </a:solidFill>
                        </a:rPr>
                        <a:t>all</a:t>
                      </a:r>
                      <a:r>
                        <a:rPr lang="en-IE" sz="2000" baseline="0" noProof="0" dirty="0">
                          <a:solidFill>
                            <a:srgbClr val="0F5494"/>
                          </a:solidFill>
                        </a:rPr>
                        <a:t> protected areas, with clear conservation objectives and conservation measures, and monitor these areas appropriately.</a:t>
                      </a:r>
                      <a:endParaRPr lang="en-IE" sz="2000" noProof="0" dirty="0">
                        <a:solidFill>
                          <a:srgbClr val="0F5494"/>
                        </a:solidFill>
                      </a:endParaRPr>
                    </a:p>
                  </a:txBody>
                  <a:tcPr marL="91437" marR="91437" marT="45719" marB="45719" anchor="ctr"/>
                </a:tc>
                <a:extLst>
                  <a:ext uri="{0D108BD9-81ED-4DB2-BD59-A6C34878D82A}">
                    <a16:rowId xmlns:a16="http://schemas.microsoft.com/office/drawing/2014/main" val="2448785691"/>
                  </a:ext>
                </a:extLst>
              </a:tr>
            </a:tbl>
          </a:graphicData>
        </a:graphic>
      </p:graphicFrame>
      <p:sp>
        <p:nvSpPr>
          <p:cNvPr id="9" name="Rectangle 8"/>
          <p:cNvSpPr/>
          <p:nvPr/>
        </p:nvSpPr>
        <p:spPr>
          <a:xfrm>
            <a:off x="1164657" y="2395430"/>
            <a:ext cx="9310141" cy="3416968"/>
          </a:xfrm>
          <a:prstGeom prst="rect">
            <a:avLst/>
          </a:prstGeom>
          <a:noFill/>
          <a:ln w="57150">
            <a:solidFill>
              <a:srgbClr val="FFC000"/>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IE" dirty="0"/>
          </a:p>
        </p:txBody>
      </p:sp>
      <p:sp>
        <p:nvSpPr>
          <p:cNvPr id="8" name="Title 1">
            <a:extLst>
              <a:ext uri="{FF2B5EF4-FFF2-40B4-BE49-F238E27FC236}">
                <a16:creationId xmlns:a16="http://schemas.microsoft.com/office/drawing/2014/main" id="{2348CB86-D650-492C-A357-900576A57E64}"/>
              </a:ext>
            </a:extLst>
          </p:cNvPr>
          <p:cNvSpPr>
            <a:spLocks noGrp="1" noChangeArrowheads="1"/>
          </p:cNvSpPr>
          <p:nvPr>
            <p:ph type="title"/>
          </p:nvPr>
        </p:nvSpPr>
        <p:spPr>
          <a:xfrm>
            <a:off x="1057043" y="388189"/>
            <a:ext cx="9452189" cy="793758"/>
          </a:xfrm>
        </p:spPr>
        <p:txBody>
          <a:bodyPr/>
          <a:lstStyle/>
          <a:p>
            <a:r>
              <a:rPr lang="en-US" altLang="fr-FR" sz="3200" i="1" dirty="0">
                <a:solidFill>
                  <a:schemeClr val="tx1"/>
                </a:solidFill>
              </a:rPr>
              <a:t>EU Biodiversity Strategy for 2030</a:t>
            </a:r>
            <a:endParaRPr lang="en-IE" altLang="en-US" sz="3200" i="1" dirty="0">
              <a:solidFill>
                <a:schemeClr val="tx1"/>
              </a:solidFill>
            </a:endParaRPr>
          </a:p>
        </p:txBody>
      </p:sp>
    </p:spTree>
    <p:extLst>
      <p:ext uri="{BB962C8B-B14F-4D97-AF65-F5344CB8AC3E}">
        <p14:creationId xmlns:p14="http://schemas.microsoft.com/office/powerpoint/2010/main" val="3519131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noChangeArrowheads="1"/>
          </p:cNvSpPr>
          <p:nvPr>
            <p:ph idx="1"/>
          </p:nvPr>
        </p:nvSpPr>
        <p:spPr>
          <a:xfrm>
            <a:off x="1184713" y="1604673"/>
            <a:ext cx="10905699" cy="5109571"/>
          </a:xfrm>
        </p:spPr>
        <p:txBody>
          <a:bodyPr/>
          <a:lstStyle/>
          <a:p>
            <a:pPr marL="0" indent="0">
              <a:buNone/>
              <a:defRPr/>
            </a:pPr>
            <a:endParaRPr lang="en-GB" altLang="fr-FR" sz="1800" dirty="0"/>
          </a:p>
          <a:p>
            <a:pPr marL="457200" lvl="1" indent="0">
              <a:buNone/>
              <a:defRPr/>
            </a:pPr>
            <a:endParaRPr lang="en-GB" altLang="fr-FR" sz="1800" dirty="0"/>
          </a:p>
          <a:p>
            <a:pPr marL="285750" indent="-285750">
              <a:buFontTx/>
              <a:buChar char="•"/>
              <a:defRPr/>
            </a:pPr>
            <a:endParaRPr lang="en-GB" altLang="fr-FR" sz="900" dirty="0"/>
          </a:p>
          <a:p>
            <a:pPr marL="0" indent="0">
              <a:buNone/>
              <a:defRPr/>
            </a:pPr>
            <a:endParaRPr lang="en-GB" altLang="fr-FR" sz="1800" i="1"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93613231"/>
              </p:ext>
            </p:extLst>
          </p:nvPr>
        </p:nvGraphicFramePr>
        <p:xfrm>
          <a:off x="1136588" y="1262357"/>
          <a:ext cx="10490960" cy="4837784"/>
        </p:xfrm>
        <a:graphic>
          <a:graphicData uri="http://schemas.openxmlformats.org/drawingml/2006/table">
            <a:tbl>
              <a:tblPr firstRow="1" bandRow="1">
                <a:tableStyleId>{5C22544A-7EE6-4342-B048-85BDC9FD1C3A}</a:tableStyleId>
              </a:tblPr>
              <a:tblGrid>
                <a:gridCol w="10490960">
                  <a:extLst>
                    <a:ext uri="{9D8B030D-6E8A-4147-A177-3AD203B41FA5}">
                      <a16:colId xmlns:a16="http://schemas.microsoft.com/office/drawing/2014/main" val="3716631395"/>
                    </a:ext>
                  </a:extLst>
                </a:gridCol>
              </a:tblGrid>
              <a:tr h="37116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aseline="0" noProof="0" dirty="0">
                          <a:solidFill>
                            <a:schemeClr val="bg1"/>
                          </a:solidFill>
                        </a:rPr>
                        <a:t>EU Nature Restoration Plan:</a:t>
                      </a:r>
                      <a:r>
                        <a:rPr lang="en-IE" sz="2400" noProof="0" dirty="0">
                          <a:solidFill>
                            <a:schemeClr val="bg1"/>
                          </a:solidFill>
                        </a:rPr>
                        <a:t> key</a:t>
                      </a:r>
                      <a:r>
                        <a:rPr lang="en-IE" sz="2400" baseline="0" noProof="0" dirty="0">
                          <a:solidFill>
                            <a:schemeClr val="bg1"/>
                          </a:solidFill>
                        </a:rPr>
                        <a:t> commitments for 2030</a:t>
                      </a:r>
                      <a:endParaRPr lang="en-IE" sz="2400" noProof="0" dirty="0">
                        <a:solidFill>
                          <a:schemeClr val="bg1"/>
                        </a:solidFill>
                      </a:endParaRPr>
                    </a:p>
                  </a:txBody>
                  <a:tcPr marL="91434" marR="91434" marT="45715" marB="45715">
                    <a:solidFill>
                      <a:schemeClr val="accent5"/>
                    </a:solidFill>
                  </a:tcPr>
                </a:tc>
                <a:extLst>
                  <a:ext uri="{0D108BD9-81ED-4DB2-BD59-A6C34878D82A}">
                    <a16:rowId xmlns:a16="http://schemas.microsoft.com/office/drawing/2014/main" val="1614942176"/>
                  </a:ext>
                </a:extLst>
              </a:tr>
              <a:tr h="763395">
                <a:tc>
                  <a:txBody>
                    <a:bodyPr/>
                    <a:lstStyle/>
                    <a:p>
                      <a:r>
                        <a:rPr lang="en-IE" sz="1800" baseline="0" noProof="0" dirty="0">
                          <a:solidFill>
                            <a:srgbClr val="0F5494"/>
                          </a:solidFill>
                        </a:rPr>
                        <a:t>1. Ensure no deterioration in conservation status of habitats and species; at least 30 % of those not in favourable conservation status should reach that category or show a positive trend by 2030.</a:t>
                      </a:r>
                      <a:endParaRPr lang="en-IE" sz="1800" noProof="0" dirty="0">
                        <a:solidFill>
                          <a:srgbClr val="0F5494"/>
                        </a:solidFill>
                      </a:endParaRPr>
                    </a:p>
                  </a:txBody>
                  <a:tcPr marL="91434" marR="91434" marT="45715" marB="45715" anchor="ctr"/>
                </a:tc>
                <a:extLst>
                  <a:ext uri="{0D108BD9-81ED-4DB2-BD59-A6C34878D82A}">
                    <a16:rowId xmlns:a16="http://schemas.microsoft.com/office/drawing/2014/main" val="2460432747"/>
                  </a:ext>
                </a:extLst>
              </a:tr>
              <a:tr h="427656">
                <a:tc>
                  <a:txBody>
                    <a:bodyPr/>
                    <a:lstStyle/>
                    <a:p>
                      <a:r>
                        <a:rPr lang="en-IE" sz="1800" noProof="0" dirty="0">
                          <a:solidFill>
                            <a:srgbClr val="0F5494"/>
                          </a:solidFill>
                        </a:rPr>
                        <a:t>2. Restore</a:t>
                      </a:r>
                      <a:r>
                        <a:rPr lang="en-IE" sz="1800" baseline="0" noProof="0" dirty="0">
                          <a:solidFill>
                            <a:srgbClr val="0F5494"/>
                          </a:solidFill>
                        </a:rPr>
                        <a:t> s</a:t>
                      </a:r>
                      <a:r>
                        <a:rPr lang="en-IE" sz="1800" noProof="0" dirty="0">
                          <a:solidFill>
                            <a:srgbClr val="0F5494"/>
                          </a:solidFill>
                        </a:rPr>
                        <a:t>ignificant</a:t>
                      </a:r>
                      <a:r>
                        <a:rPr lang="en-IE" sz="1800" baseline="0" noProof="0" dirty="0">
                          <a:solidFill>
                            <a:srgbClr val="0F5494"/>
                          </a:solidFill>
                        </a:rPr>
                        <a:t> areas of degraded and carbon-rich ecosystems.</a:t>
                      </a:r>
                      <a:endParaRPr lang="en-IE" sz="1800" noProof="0" dirty="0">
                        <a:solidFill>
                          <a:srgbClr val="0F5494"/>
                        </a:solidFill>
                      </a:endParaRPr>
                    </a:p>
                  </a:txBody>
                  <a:tcPr marL="91434" marR="91434" marT="45715" marB="45715" anchor="ctr"/>
                </a:tc>
                <a:extLst>
                  <a:ext uri="{0D108BD9-81ED-4DB2-BD59-A6C34878D82A}">
                    <a16:rowId xmlns:a16="http://schemas.microsoft.com/office/drawing/2014/main" val="943275767"/>
                  </a:ext>
                </a:extLst>
              </a:tr>
              <a:tr h="451863">
                <a:tc>
                  <a:txBody>
                    <a:bodyPr/>
                    <a:lstStyle/>
                    <a:p>
                      <a:r>
                        <a:rPr lang="en-IE" sz="1800" noProof="0" dirty="0">
                          <a:solidFill>
                            <a:srgbClr val="0F5494"/>
                          </a:solidFill>
                        </a:rPr>
                        <a:t>3. Reverse</a:t>
                      </a:r>
                      <a:r>
                        <a:rPr lang="en-IE" sz="1800" baseline="0" noProof="0" dirty="0">
                          <a:solidFill>
                            <a:srgbClr val="0F5494"/>
                          </a:solidFill>
                        </a:rPr>
                        <a:t> t</a:t>
                      </a:r>
                      <a:r>
                        <a:rPr lang="en-IE" sz="1800" noProof="0" dirty="0">
                          <a:solidFill>
                            <a:srgbClr val="0F5494"/>
                          </a:solidFill>
                        </a:rPr>
                        <a:t>he decline in pollinators.</a:t>
                      </a:r>
                    </a:p>
                  </a:txBody>
                  <a:tcPr marL="91434" marR="91434" marT="45715" marB="45715" anchor="ctr"/>
                </a:tc>
                <a:extLst>
                  <a:ext uri="{0D108BD9-81ED-4DB2-BD59-A6C34878D82A}">
                    <a16:rowId xmlns:a16="http://schemas.microsoft.com/office/drawing/2014/main" val="1294767903"/>
                  </a:ext>
                </a:extLst>
              </a:tr>
              <a:tr h="734278">
                <a:tc>
                  <a:txBody>
                    <a:bodyPr/>
                    <a:lstStyle/>
                    <a:p>
                      <a:r>
                        <a:rPr lang="en-IE" sz="1800" noProof="0" dirty="0">
                          <a:solidFill>
                            <a:srgbClr val="0F5494"/>
                          </a:solidFill>
                        </a:rPr>
                        <a:t>4. Reduce the risk and use of chemical pesticides</a:t>
                      </a:r>
                      <a:r>
                        <a:rPr lang="en-IE" sz="1800" baseline="0" noProof="0" dirty="0">
                          <a:solidFill>
                            <a:srgbClr val="0F5494"/>
                          </a:solidFill>
                        </a:rPr>
                        <a:t> and reduce the use of more hazardous pesticides is reduced by 50%.</a:t>
                      </a:r>
                      <a:endParaRPr lang="en-IE" sz="1800" noProof="0" dirty="0">
                        <a:solidFill>
                          <a:srgbClr val="0F5494"/>
                        </a:solidFill>
                      </a:endParaRPr>
                    </a:p>
                  </a:txBody>
                  <a:tcPr marL="91434" marR="91434" marT="45715" marB="45715" anchor="ctr"/>
                </a:tc>
                <a:extLst>
                  <a:ext uri="{0D108BD9-81ED-4DB2-BD59-A6C34878D82A}">
                    <a16:rowId xmlns:a16="http://schemas.microsoft.com/office/drawing/2014/main" val="2448785691"/>
                  </a:ext>
                </a:extLst>
              </a:tr>
              <a:tr h="471837">
                <a:tc>
                  <a:txBody>
                    <a:bodyPr/>
                    <a:lstStyle/>
                    <a:p>
                      <a:r>
                        <a:rPr lang="en-IE" sz="1800" noProof="0" dirty="0">
                          <a:solidFill>
                            <a:srgbClr val="0F5494"/>
                          </a:solidFill>
                        </a:rPr>
                        <a:t>5. At least 10% of agricultural</a:t>
                      </a:r>
                      <a:r>
                        <a:rPr lang="en-IE" sz="1800" baseline="0" noProof="0" dirty="0">
                          <a:solidFill>
                            <a:srgbClr val="0F5494"/>
                          </a:solidFill>
                        </a:rPr>
                        <a:t> area is under high-diversity landscape features.</a:t>
                      </a:r>
                      <a:endParaRPr lang="en-IE" sz="1800" noProof="0" dirty="0">
                        <a:solidFill>
                          <a:srgbClr val="0F5494"/>
                        </a:solidFill>
                      </a:endParaRPr>
                    </a:p>
                  </a:txBody>
                  <a:tcPr marL="91434" marR="91434" marT="45715" marB="45715" anchor="ctr"/>
                </a:tc>
                <a:extLst>
                  <a:ext uri="{0D108BD9-81ED-4DB2-BD59-A6C34878D82A}">
                    <a16:rowId xmlns:a16="http://schemas.microsoft.com/office/drawing/2014/main" val="2262096064"/>
                  </a:ext>
                </a:extLst>
              </a:tr>
              <a:tr h="690098">
                <a:tc>
                  <a:txBody>
                    <a:bodyPr/>
                    <a:lstStyle/>
                    <a:p>
                      <a:r>
                        <a:rPr lang="en-IE" sz="1800" noProof="0" dirty="0">
                          <a:solidFill>
                            <a:srgbClr val="0F5494"/>
                          </a:solidFill>
                        </a:rPr>
                        <a:t>6.</a:t>
                      </a:r>
                      <a:r>
                        <a:rPr lang="en-IE" sz="1800" baseline="0" noProof="0" dirty="0">
                          <a:solidFill>
                            <a:srgbClr val="0F5494"/>
                          </a:solidFill>
                        </a:rPr>
                        <a:t> At least 25% of the EU’s agricultural land is under organic farming management, and the uptake of agroforestry is increased.</a:t>
                      </a:r>
                      <a:endParaRPr lang="en-IE" sz="1800" noProof="0" dirty="0">
                        <a:solidFill>
                          <a:srgbClr val="0F5494"/>
                        </a:solidFill>
                      </a:endParaRPr>
                    </a:p>
                  </a:txBody>
                  <a:tcPr marL="91434" marR="91434" marT="45715" marB="45715" anchor="ctr"/>
                </a:tc>
                <a:extLst>
                  <a:ext uri="{0D108BD9-81ED-4DB2-BD59-A6C34878D82A}">
                    <a16:rowId xmlns:a16="http://schemas.microsoft.com/office/drawing/2014/main" val="2651823755"/>
                  </a:ext>
                </a:extLst>
              </a:tr>
              <a:tr h="438099">
                <a:tc>
                  <a:txBody>
                    <a:bodyPr/>
                    <a:lstStyle/>
                    <a:p>
                      <a:r>
                        <a:rPr lang="en-IE" sz="1800" noProof="0" dirty="0">
                          <a:solidFill>
                            <a:srgbClr val="0F5494"/>
                          </a:solidFill>
                        </a:rPr>
                        <a:t>7.</a:t>
                      </a:r>
                      <a:r>
                        <a:rPr lang="en-IE" sz="1800" baseline="0" noProof="0" dirty="0">
                          <a:solidFill>
                            <a:srgbClr val="0F5494"/>
                          </a:solidFill>
                        </a:rPr>
                        <a:t> At least 3 billion new trees are planted in the EU.</a:t>
                      </a:r>
                      <a:endParaRPr lang="en-IE" sz="1800" noProof="0" dirty="0">
                        <a:solidFill>
                          <a:srgbClr val="C00000"/>
                        </a:solidFill>
                      </a:endParaRPr>
                    </a:p>
                  </a:txBody>
                  <a:tcPr marL="91434" marR="91434" marT="45715" marB="45715" anchor="ctr"/>
                </a:tc>
                <a:extLst>
                  <a:ext uri="{0D108BD9-81ED-4DB2-BD59-A6C34878D82A}">
                    <a16:rowId xmlns:a16="http://schemas.microsoft.com/office/drawing/2014/main" val="3031642199"/>
                  </a:ext>
                </a:extLst>
              </a:tr>
              <a:tr h="403368">
                <a:tc>
                  <a:txBody>
                    <a:bodyPr/>
                    <a:lstStyle/>
                    <a:p>
                      <a:r>
                        <a:rPr lang="en-IE" sz="1800" noProof="0" dirty="0">
                          <a:solidFill>
                            <a:srgbClr val="0F5494"/>
                          </a:solidFill>
                        </a:rPr>
                        <a:t>8. Significant progress</a:t>
                      </a:r>
                      <a:r>
                        <a:rPr lang="en-IE" sz="1800" baseline="0" noProof="0" dirty="0">
                          <a:solidFill>
                            <a:srgbClr val="0F5494"/>
                          </a:solidFill>
                        </a:rPr>
                        <a:t> is made in the remediation of contaminated soil sites.</a:t>
                      </a:r>
                    </a:p>
                  </a:txBody>
                  <a:tcPr marL="91434" marR="91434" marT="45715" marB="45715" anchor="ctr"/>
                </a:tc>
                <a:extLst>
                  <a:ext uri="{0D108BD9-81ED-4DB2-BD59-A6C34878D82A}">
                    <a16:rowId xmlns:a16="http://schemas.microsoft.com/office/drawing/2014/main" val="3057314788"/>
                  </a:ext>
                </a:extLst>
              </a:tr>
            </a:tbl>
          </a:graphicData>
        </a:graphic>
      </p:graphicFrame>
      <p:sp>
        <p:nvSpPr>
          <p:cNvPr id="6" name="Rectangle 5"/>
          <p:cNvSpPr/>
          <p:nvPr/>
        </p:nvSpPr>
        <p:spPr>
          <a:xfrm>
            <a:off x="1126963" y="1709750"/>
            <a:ext cx="10510210" cy="1225159"/>
          </a:xfrm>
          <a:prstGeom prst="rect">
            <a:avLst/>
          </a:prstGeom>
          <a:noFill/>
          <a:ln w="57150">
            <a:solidFill>
              <a:srgbClr val="FFC000"/>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IE" dirty="0"/>
          </a:p>
        </p:txBody>
      </p:sp>
      <p:sp>
        <p:nvSpPr>
          <p:cNvPr id="8" name="Title 1">
            <a:extLst>
              <a:ext uri="{FF2B5EF4-FFF2-40B4-BE49-F238E27FC236}">
                <a16:creationId xmlns:a16="http://schemas.microsoft.com/office/drawing/2014/main" id="{F863E8AF-28DD-46A2-A676-953750213061}"/>
              </a:ext>
            </a:extLst>
          </p:cNvPr>
          <p:cNvSpPr txBox="1">
            <a:spLocks noChangeArrowheads="1"/>
          </p:cNvSpPr>
          <p:nvPr/>
        </p:nvSpPr>
        <p:spPr>
          <a:xfrm>
            <a:off x="1057043" y="355531"/>
            <a:ext cx="9452189" cy="793758"/>
          </a:xfrm>
          <a:prstGeom prst="rect">
            <a:avLst/>
          </a:prstGeom>
        </p:spPr>
        <p:txBody>
          <a:bodyPr vert="horz" lIns="91440" tIns="45720" rIns="91440" bIns="0" rtlCol="0" anchor="b" anchorCtr="0">
            <a:noAutofit/>
          </a:bodyPr>
          <a:lstStyle>
            <a:lvl1pPr algn="l" defTabSz="914400" rtl="0" eaLnBrk="1" latinLnBrk="0" hangingPunct="1">
              <a:lnSpc>
                <a:spcPct val="90000"/>
              </a:lnSpc>
              <a:spcBef>
                <a:spcPct val="0"/>
              </a:spcBef>
              <a:buNone/>
              <a:defRPr sz="4000" kern="1200">
                <a:solidFill>
                  <a:schemeClr val="tx2"/>
                </a:solidFill>
                <a:latin typeface="+mj-lt"/>
                <a:ea typeface="+mj-ea"/>
                <a:cs typeface="+mj-cs"/>
              </a:defRPr>
            </a:lvl1pPr>
          </a:lstStyle>
          <a:p>
            <a:r>
              <a:rPr lang="en-US" altLang="fr-FR" sz="3200" i="1" dirty="0">
                <a:solidFill>
                  <a:schemeClr val="tx1"/>
                </a:solidFill>
              </a:rPr>
              <a:t>EU Biodiversity Strategy for 2030</a:t>
            </a:r>
            <a:endParaRPr lang="en-IE" altLang="en-US" sz="3200" i="1" dirty="0">
              <a:solidFill>
                <a:schemeClr val="tx1"/>
              </a:solidFill>
            </a:endParaRPr>
          </a:p>
        </p:txBody>
      </p:sp>
    </p:spTree>
    <p:extLst>
      <p:ext uri="{BB962C8B-B14F-4D97-AF65-F5344CB8AC3E}">
        <p14:creationId xmlns:p14="http://schemas.microsoft.com/office/powerpoint/2010/main" val="731546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654151386"/>
              </p:ext>
            </p:extLst>
          </p:nvPr>
        </p:nvGraphicFramePr>
        <p:xfrm>
          <a:off x="1194333" y="1493747"/>
          <a:ext cx="10336731" cy="4490148"/>
        </p:xfrm>
        <a:graphic>
          <a:graphicData uri="http://schemas.openxmlformats.org/drawingml/2006/table">
            <a:tbl>
              <a:tblPr firstRow="1" bandRow="1">
                <a:tableStyleId>{5C22544A-7EE6-4342-B048-85BDC9FD1C3A}</a:tableStyleId>
              </a:tblPr>
              <a:tblGrid>
                <a:gridCol w="10336731">
                  <a:extLst>
                    <a:ext uri="{9D8B030D-6E8A-4147-A177-3AD203B41FA5}">
                      <a16:colId xmlns:a16="http://schemas.microsoft.com/office/drawing/2014/main" val="3716631395"/>
                    </a:ext>
                  </a:extLst>
                </a:gridCol>
              </a:tblGrid>
              <a:tr h="3725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aseline="0" noProof="0" dirty="0">
                          <a:solidFill>
                            <a:schemeClr val="bg1"/>
                          </a:solidFill>
                        </a:rPr>
                        <a:t>EU Nature Restoration Plan</a:t>
                      </a:r>
                      <a:r>
                        <a:rPr lang="en-IE" sz="2400" noProof="0" dirty="0">
                          <a:solidFill>
                            <a:schemeClr val="bg1"/>
                          </a:solidFill>
                        </a:rPr>
                        <a:t>: key commitments for</a:t>
                      </a:r>
                      <a:r>
                        <a:rPr lang="en-IE" sz="2400" baseline="0" noProof="0" dirty="0">
                          <a:solidFill>
                            <a:schemeClr val="bg1"/>
                          </a:solidFill>
                        </a:rPr>
                        <a:t> 2030</a:t>
                      </a:r>
                      <a:endParaRPr lang="en-IE" sz="2400" noProof="0" dirty="0">
                        <a:solidFill>
                          <a:schemeClr val="bg1"/>
                        </a:solidFill>
                      </a:endParaRPr>
                    </a:p>
                  </a:txBody>
                  <a:tcPr marL="91446" marR="91446" marT="45717" marB="45717" anchor="ctr">
                    <a:solidFill>
                      <a:schemeClr val="accent5"/>
                    </a:solidFill>
                  </a:tcPr>
                </a:tc>
                <a:extLst>
                  <a:ext uri="{0D108BD9-81ED-4DB2-BD59-A6C34878D82A}">
                    <a16:rowId xmlns:a16="http://schemas.microsoft.com/office/drawing/2014/main" val="1614942176"/>
                  </a:ext>
                </a:extLst>
              </a:tr>
              <a:tr h="481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800" noProof="0" dirty="0">
                          <a:solidFill>
                            <a:srgbClr val="0F5494"/>
                          </a:solidFill>
                        </a:rPr>
                        <a:t>9. At least 25,000 km of </a:t>
                      </a:r>
                      <a:r>
                        <a:rPr lang="en-IE" sz="1800" b="0" noProof="0" dirty="0">
                          <a:solidFill>
                            <a:srgbClr val="0F5494"/>
                          </a:solidFill>
                        </a:rPr>
                        <a:t>free flowing rivers </a:t>
                      </a:r>
                      <a:r>
                        <a:rPr lang="en-IE" sz="1800" noProof="0" dirty="0">
                          <a:solidFill>
                            <a:srgbClr val="0F5494"/>
                          </a:solidFill>
                        </a:rPr>
                        <a:t>are restored.</a:t>
                      </a:r>
                    </a:p>
                  </a:txBody>
                  <a:tcPr marL="91446" marR="91446" marT="45717" marB="45717" anchor="ctr"/>
                </a:tc>
                <a:extLst>
                  <a:ext uri="{0D108BD9-81ED-4DB2-BD59-A6C34878D82A}">
                    <a16:rowId xmlns:a16="http://schemas.microsoft.com/office/drawing/2014/main" val="2460432747"/>
                  </a:ext>
                </a:extLst>
              </a:tr>
              <a:tr h="4535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800" noProof="0" dirty="0">
                          <a:solidFill>
                            <a:srgbClr val="0F5494"/>
                          </a:solidFill>
                        </a:rPr>
                        <a:t>10. </a:t>
                      </a:r>
                      <a:r>
                        <a:rPr lang="en-IE" sz="1800" baseline="0" noProof="0" dirty="0">
                          <a:solidFill>
                            <a:srgbClr val="0F5494"/>
                          </a:solidFill>
                        </a:rPr>
                        <a:t>50% reduction in the number of Red List species threatened by IAS.</a:t>
                      </a:r>
                      <a:endParaRPr lang="en-IE" sz="1800" noProof="0" dirty="0">
                        <a:solidFill>
                          <a:srgbClr val="0F5494"/>
                        </a:solidFill>
                      </a:endParaRPr>
                    </a:p>
                  </a:txBody>
                  <a:tcPr marL="91446" marR="91446" marT="45717" marB="45717" anchor="ctr"/>
                </a:tc>
                <a:extLst>
                  <a:ext uri="{0D108BD9-81ED-4DB2-BD59-A6C34878D82A}">
                    <a16:rowId xmlns:a16="http://schemas.microsoft.com/office/drawing/2014/main" val="1294767903"/>
                  </a:ext>
                </a:extLst>
              </a:tr>
              <a:tr h="7554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800" noProof="0" dirty="0">
                          <a:solidFill>
                            <a:srgbClr val="0F5494"/>
                          </a:solidFill>
                        </a:rPr>
                        <a:t>11.</a:t>
                      </a:r>
                      <a:r>
                        <a:rPr lang="en-IE" sz="1800" baseline="0" noProof="0" dirty="0">
                          <a:solidFill>
                            <a:srgbClr val="0F5494"/>
                          </a:solidFill>
                        </a:rPr>
                        <a:t> The losses of nutrients from fertilisers are reduced by 50%, resulting in the reduction of the use of fertilisers by at least 20%.</a:t>
                      </a:r>
                      <a:endParaRPr lang="en-IE" sz="1800" noProof="0" dirty="0">
                        <a:solidFill>
                          <a:srgbClr val="0F5494"/>
                        </a:solidFill>
                      </a:endParaRPr>
                    </a:p>
                  </a:txBody>
                  <a:tcPr marL="91446" marR="91446" marT="45717" marB="45717" anchor="ctr"/>
                </a:tc>
                <a:extLst>
                  <a:ext uri="{0D108BD9-81ED-4DB2-BD59-A6C34878D82A}">
                    <a16:rowId xmlns:a16="http://schemas.microsoft.com/office/drawing/2014/main" val="2448785691"/>
                  </a:ext>
                </a:extLst>
              </a:tr>
              <a:tr h="4770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800" noProof="0" dirty="0">
                          <a:solidFill>
                            <a:srgbClr val="0F5494"/>
                          </a:solidFill>
                        </a:rPr>
                        <a:t>12.</a:t>
                      </a:r>
                      <a:r>
                        <a:rPr lang="en-IE" sz="1800" baseline="0" noProof="0" dirty="0">
                          <a:solidFill>
                            <a:srgbClr val="0F5494"/>
                          </a:solidFill>
                        </a:rPr>
                        <a:t> Cities with a least 20,000 inhabitants have an ambitious Urban Green Plan.</a:t>
                      </a:r>
                      <a:endParaRPr lang="en-IE" sz="1800" noProof="0" dirty="0">
                        <a:solidFill>
                          <a:srgbClr val="0F5494"/>
                        </a:solidFill>
                      </a:endParaRPr>
                    </a:p>
                  </a:txBody>
                  <a:tcPr marL="91446" marR="91446" marT="45717" marB="45717" anchor="ctr"/>
                </a:tc>
                <a:extLst>
                  <a:ext uri="{0D108BD9-81ED-4DB2-BD59-A6C34878D82A}">
                    <a16:rowId xmlns:a16="http://schemas.microsoft.com/office/drawing/2014/main" val="2262096064"/>
                  </a:ext>
                </a:extLst>
              </a:tr>
              <a:tr h="5009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800" noProof="0" dirty="0">
                          <a:solidFill>
                            <a:srgbClr val="0F5494"/>
                          </a:solidFill>
                        </a:rPr>
                        <a:t>13. No</a:t>
                      </a:r>
                      <a:r>
                        <a:rPr lang="en-IE" sz="1800" baseline="0" noProof="0" dirty="0">
                          <a:solidFill>
                            <a:srgbClr val="0F5494"/>
                          </a:solidFill>
                        </a:rPr>
                        <a:t> chemical pesticides are used in sensitive areas such as EU urban Green areas.</a:t>
                      </a:r>
                      <a:endParaRPr lang="en-IE" sz="1800" noProof="0" dirty="0">
                        <a:solidFill>
                          <a:srgbClr val="0F5494"/>
                        </a:solidFill>
                      </a:endParaRPr>
                    </a:p>
                  </a:txBody>
                  <a:tcPr marL="91446" marR="91446" marT="45717" marB="45717" anchor="ctr"/>
                </a:tc>
                <a:extLst>
                  <a:ext uri="{0D108BD9-81ED-4DB2-BD59-A6C34878D82A}">
                    <a16:rowId xmlns:a16="http://schemas.microsoft.com/office/drawing/2014/main" val="2651823755"/>
                  </a:ext>
                </a:extLst>
              </a:tr>
              <a:tr h="7125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800" noProof="0" dirty="0">
                          <a:solidFill>
                            <a:srgbClr val="0F5494"/>
                          </a:solidFill>
                        </a:rPr>
                        <a:t>14.</a:t>
                      </a:r>
                      <a:r>
                        <a:rPr lang="en-IE" sz="1800" baseline="0" noProof="0" dirty="0">
                          <a:solidFill>
                            <a:srgbClr val="0F5494"/>
                          </a:solidFill>
                        </a:rPr>
                        <a:t> Negative impacts on sensitive species and habitats, including on the seabed through fishing and extraction activities, are substantially reduced to achieve good environment status.</a:t>
                      </a:r>
                      <a:endParaRPr lang="en-IE" sz="1800" noProof="0" dirty="0">
                        <a:solidFill>
                          <a:srgbClr val="0F5494"/>
                        </a:solidFill>
                      </a:endParaRPr>
                    </a:p>
                  </a:txBody>
                  <a:tcPr marL="91446" marR="91446" marT="45717" marB="45717" anchor="ctr"/>
                </a:tc>
                <a:extLst>
                  <a:ext uri="{0D108BD9-81ED-4DB2-BD59-A6C34878D82A}">
                    <a16:rowId xmlns:a16="http://schemas.microsoft.com/office/drawing/2014/main" val="3031642199"/>
                  </a:ext>
                </a:extLst>
              </a:tr>
              <a:tr h="651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800" noProof="0" dirty="0">
                          <a:solidFill>
                            <a:srgbClr val="0F5494"/>
                          </a:solidFill>
                        </a:rPr>
                        <a:t>15.</a:t>
                      </a:r>
                      <a:r>
                        <a:rPr lang="en-IE" sz="1800" baseline="0" noProof="0" dirty="0">
                          <a:solidFill>
                            <a:srgbClr val="0F5494"/>
                          </a:solidFill>
                        </a:rPr>
                        <a:t> Eliminate or reduce the by-catch of species to a level that allows species recovery and conservation.</a:t>
                      </a:r>
                      <a:endParaRPr lang="en-IE" sz="1800" noProof="0" dirty="0">
                        <a:solidFill>
                          <a:srgbClr val="C00000"/>
                        </a:solidFill>
                      </a:endParaRPr>
                    </a:p>
                  </a:txBody>
                  <a:tcPr marL="91446" marR="91446" marT="45717" marB="45717" anchor="ctr"/>
                </a:tc>
                <a:extLst>
                  <a:ext uri="{0D108BD9-81ED-4DB2-BD59-A6C34878D82A}">
                    <a16:rowId xmlns:a16="http://schemas.microsoft.com/office/drawing/2014/main" val="3057314788"/>
                  </a:ext>
                </a:extLst>
              </a:tr>
            </a:tbl>
          </a:graphicData>
        </a:graphic>
      </p:graphicFrame>
      <p:sp>
        <p:nvSpPr>
          <p:cNvPr id="6" name="Title 1">
            <a:extLst>
              <a:ext uri="{FF2B5EF4-FFF2-40B4-BE49-F238E27FC236}">
                <a16:creationId xmlns:a16="http://schemas.microsoft.com/office/drawing/2014/main" id="{33B5DE37-CDC7-49AD-BE96-E1B250F67BD6}"/>
              </a:ext>
            </a:extLst>
          </p:cNvPr>
          <p:cNvSpPr txBox="1">
            <a:spLocks noChangeArrowheads="1"/>
          </p:cNvSpPr>
          <p:nvPr/>
        </p:nvSpPr>
        <p:spPr>
          <a:xfrm>
            <a:off x="1089701" y="388189"/>
            <a:ext cx="9452189" cy="793758"/>
          </a:xfrm>
          <a:prstGeom prst="rect">
            <a:avLst/>
          </a:prstGeom>
        </p:spPr>
        <p:txBody>
          <a:bodyPr vert="horz" lIns="91440" tIns="45720" rIns="91440" bIns="0" rtlCol="0" anchor="b" anchorCtr="0">
            <a:noAutofit/>
          </a:bodyPr>
          <a:lstStyle>
            <a:lvl1pPr algn="l" defTabSz="914400" rtl="0" eaLnBrk="1" latinLnBrk="0" hangingPunct="1">
              <a:lnSpc>
                <a:spcPct val="90000"/>
              </a:lnSpc>
              <a:spcBef>
                <a:spcPct val="0"/>
              </a:spcBef>
              <a:buNone/>
              <a:defRPr sz="4000" kern="1200">
                <a:solidFill>
                  <a:schemeClr val="tx2"/>
                </a:solidFill>
                <a:latin typeface="+mj-lt"/>
                <a:ea typeface="+mj-ea"/>
                <a:cs typeface="+mj-cs"/>
              </a:defRPr>
            </a:lvl1pPr>
          </a:lstStyle>
          <a:p>
            <a:r>
              <a:rPr lang="en-US" altLang="fr-FR" sz="3200" i="1" dirty="0">
                <a:solidFill>
                  <a:schemeClr val="tx1"/>
                </a:solidFill>
              </a:rPr>
              <a:t>EU Biodiversity Strategy for 2030</a:t>
            </a:r>
            <a:endParaRPr lang="en-IE" altLang="en-US" sz="3200" i="1" dirty="0">
              <a:solidFill>
                <a:schemeClr val="tx1"/>
              </a:solidFill>
            </a:endParaRPr>
          </a:p>
        </p:txBody>
      </p:sp>
      <p:sp>
        <p:nvSpPr>
          <p:cNvPr id="4" name="Rectangle 3">
            <a:extLst>
              <a:ext uri="{FF2B5EF4-FFF2-40B4-BE49-F238E27FC236}">
                <a16:creationId xmlns:a16="http://schemas.microsoft.com/office/drawing/2014/main" id="{572400A1-9D92-4AA8-85ED-E1001112ABF0}"/>
              </a:ext>
            </a:extLst>
          </p:cNvPr>
          <p:cNvSpPr/>
          <p:nvPr/>
        </p:nvSpPr>
        <p:spPr>
          <a:xfrm>
            <a:off x="1194333" y="1948546"/>
            <a:ext cx="10336731" cy="936168"/>
          </a:xfrm>
          <a:prstGeom prst="rect">
            <a:avLst/>
          </a:prstGeom>
          <a:noFill/>
          <a:ln w="57150">
            <a:solidFill>
              <a:srgbClr val="FFC000"/>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IE" dirty="0"/>
          </a:p>
        </p:txBody>
      </p:sp>
    </p:spTree>
    <p:extLst>
      <p:ext uri="{BB962C8B-B14F-4D97-AF65-F5344CB8AC3E}">
        <p14:creationId xmlns:p14="http://schemas.microsoft.com/office/powerpoint/2010/main" val="1929383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noChangeArrowheads="1"/>
          </p:cNvSpPr>
          <p:nvPr>
            <p:ph idx="1"/>
          </p:nvPr>
        </p:nvSpPr>
        <p:spPr>
          <a:xfrm>
            <a:off x="1011450" y="1673220"/>
            <a:ext cx="10336736" cy="4652181"/>
          </a:xfrm>
        </p:spPr>
        <p:txBody>
          <a:bodyPr/>
          <a:lstStyle/>
          <a:p>
            <a:pPr marL="0" indent="0">
              <a:spcAft>
                <a:spcPts val="3000"/>
              </a:spcAft>
              <a:buNone/>
              <a:defRPr/>
            </a:pPr>
            <a:r>
              <a:rPr lang="en-GB" altLang="fr-FR" sz="2800" b="1" dirty="0"/>
              <a:t>A larger and coherent EU-wide network of protected areas:</a:t>
            </a:r>
          </a:p>
          <a:p>
            <a:pPr lvl="1" indent="-330200">
              <a:buFont typeface="Courier New" panose="02070309020205020404" pitchFamily="49" charset="0"/>
              <a:buChar char="o"/>
              <a:defRPr/>
            </a:pPr>
            <a:r>
              <a:rPr lang="en-GB" altLang="fr-FR" sz="2400" b="1" dirty="0">
                <a:solidFill>
                  <a:srgbClr val="0F5494"/>
                </a:solidFill>
                <a:ea typeface="MS PGothic" panose="020B0600070205080204" pitchFamily="34" charset="-128"/>
              </a:rPr>
              <a:t>Legal protection </a:t>
            </a:r>
            <a:r>
              <a:rPr lang="en-GB" altLang="fr-FR" sz="2400" dirty="0"/>
              <a:t>for at least</a:t>
            </a:r>
          </a:p>
          <a:p>
            <a:pPr lvl="1">
              <a:buNone/>
              <a:defRPr/>
            </a:pPr>
            <a:endParaRPr lang="en-GB" altLang="fr-FR" sz="2400" dirty="0"/>
          </a:p>
          <a:p>
            <a:pPr lvl="1">
              <a:buNone/>
              <a:defRPr/>
            </a:pPr>
            <a:endParaRPr lang="en-GB" altLang="fr-FR" sz="1600" dirty="0"/>
          </a:p>
          <a:p>
            <a:pPr lvl="1" indent="-330200">
              <a:spcBef>
                <a:spcPts val="1200"/>
              </a:spcBef>
              <a:spcAft>
                <a:spcPts val="1200"/>
              </a:spcAft>
              <a:buFont typeface="Courier New" panose="02070309020205020404" pitchFamily="49" charset="0"/>
              <a:buChar char="o"/>
              <a:defRPr/>
            </a:pPr>
            <a:r>
              <a:rPr lang="en-GB" altLang="fr-FR" sz="2400" dirty="0"/>
              <a:t>By 2030, all </a:t>
            </a:r>
            <a:r>
              <a:rPr lang="en-GB" altLang="fr-FR" sz="2400" b="1" dirty="0">
                <a:solidFill>
                  <a:srgbClr val="0F5494"/>
                </a:solidFill>
                <a:ea typeface="MS PGothic" panose="020B0600070205080204" pitchFamily="34" charset="-128"/>
              </a:rPr>
              <a:t>protected areas </a:t>
            </a:r>
            <a:r>
              <a:rPr lang="en-GB" altLang="fr-FR" sz="2400" dirty="0"/>
              <a:t>should:</a:t>
            </a:r>
          </a:p>
          <a:p>
            <a:pPr lvl="2">
              <a:spcBef>
                <a:spcPts val="0"/>
              </a:spcBef>
              <a:spcAft>
                <a:spcPts val="1200"/>
              </a:spcAft>
              <a:buFont typeface="Wingdings" panose="05000000000000000000" pitchFamily="2" charset="2"/>
              <a:buChar char="Ø"/>
              <a:defRPr/>
            </a:pPr>
            <a:r>
              <a:rPr lang="en-GB" altLang="fr-FR" sz="2400" dirty="0"/>
              <a:t> </a:t>
            </a:r>
            <a:r>
              <a:rPr lang="en-GB" altLang="fr-FR" sz="2200" dirty="0"/>
              <a:t>have </a:t>
            </a:r>
            <a:r>
              <a:rPr lang="en-US" altLang="fr-FR" sz="2200" dirty="0"/>
              <a:t>clearly defined conservation objectives and measures </a:t>
            </a:r>
            <a:endParaRPr lang="en-GB" altLang="fr-FR" sz="2200" dirty="0"/>
          </a:p>
          <a:p>
            <a:pPr lvl="2">
              <a:spcBef>
                <a:spcPts val="0"/>
              </a:spcBef>
              <a:spcAft>
                <a:spcPts val="1200"/>
              </a:spcAft>
              <a:buFont typeface="Wingdings" panose="05000000000000000000" pitchFamily="2" charset="2"/>
              <a:buChar char="Ø"/>
              <a:defRPr/>
            </a:pPr>
            <a:r>
              <a:rPr lang="en-GB" altLang="fr-FR" sz="2200" dirty="0"/>
              <a:t> be effectively managed</a:t>
            </a:r>
          </a:p>
          <a:p>
            <a:pPr lvl="2">
              <a:spcBef>
                <a:spcPts val="0"/>
              </a:spcBef>
              <a:spcAft>
                <a:spcPts val="1200"/>
              </a:spcAft>
              <a:buFont typeface="Wingdings" panose="05000000000000000000" pitchFamily="2" charset="2"/>
              <a:buChar char="Ø"/>
              <a:defRPr/>
            </a:pPr>
            <a:r>
              <a:rPr lang="en-GB" altLang="fr-FR" sz="2200" dirty="0"/>
              <a:t> be appropriately monitored</a:t>
            </a:r>
          </a:p>
          <a:p>
            <a:pPr marL="914400" lvl="2" indent="0">
              <a:defRPr/>
            </a:pPr>
            <a:endParaRPr lang="en-GB" altLang="fr-FR" sz="2400" dirty="0"/>
          </a:p>
          <a:p>
            <a:pPr marL="0" indent="0">
              <a:buNone/>
              <a:defRPr/>
            </a:pPr>
            <a:endParaRPr lang="en-GB" altLang="fr-FR" sz="1200" dirty="0"/>
          </a:p>
          <a:p>
            <a:pPr lvl="1">
              <a:buNone/>
              <a:defRPr/>
            </a:pPr>
            <a:endParaRPr lang="en-GB" altLang="fr-FR" sz="1800" dirty="0"/>
          </a:p>
          <a:p>
            <a:pPr marL="0" indent="0">
              <a:buFontTx/>
              <a:buChar char="•"/>
              <a:defRPr/>
            </a:pPr>
            <a:endParaRPr lang="en-GB" altLang="fr-FR" sz="900" dirty="0"/>
          </a:p>
          <a:p>
            <a:pPr marL="0" indent="0">
              <a:buNone/>
              <a:defRPr/>
            </a:pPr>
            <a:endParaRPr lang="en-GB" altLang="fr-FR" sz="1800" i="1" dirty="0">
              <a:solidFill>
                <a:srgbClr val="FF0000"/>
              </a:solidFill>
            </a:endParaRPr>
          </a:p>
        </p:txBody>
      </p:sp>
      <p:sp>
        <p:nvSpPr>
          <p:cNvPr id="24578" name="Title 1"/>
          <p:cNvSpPr>
            <a:spLocks noGrp="1" noChangeArrowheads="1"/>
          </p:cNvSpPr>
          <p:nvPr>
            <p:ph type="title"/>
          </p:nvPr>
        </p:nvSpPr>
        <p:spPr>
          <a:xfrm>
            <a:off x="970722" y="463600"/>
            <a:ext cx="10773176" cy="740891"/>
          </a:xfrm>
        </p:spPr>
        <p:txBody>
          <a:bodyPr/>
          <a:lstStyle/>
          <a:p>
            <a:r>
              <a:rPr lang="en-US" altLang="fr-FR" sz="3600" b="1" i="1" dirty="0">
                <a:solidFill>
                  <a:srgbClr val="024B9C"/>
                </a:solidFill>
              </a:rPr>
              <a:t>Protected area targets </a:t>
            </a:r>
            <a:r>
              <a:rPr lang="en-US" altLang="fr-FR" sz="3600" i="1" dirty="0">
                <a:solidFill>
                  <a:srgbClr val="024B9C"/>
                </a:solidFill>
              </a:rPr>
              <a:t>in the Biodiversity Strategy:</a:t>
            </a:r>
            <a:endParaRPr lang="en-US" altLang="fr-FR" sz="3600" dirty="0">
              <a:solidFill>
                <a:srgbClr val="024B9C"/>
              </a:solidFill>
            </a:endParaRPr>
          </a:p>
        </p:txBody>
      </p:sp>
      <p:sp>
        <p:nvSpPr>
          <p:cNvPr id="24580" name="TextBox 7"/>
          <p:cNvSpPr txBox="1">
            <a:spLocks noChangeArrowheads="1"/>
          </p:cNvSpPr>
          <p:nvPr/>
        </p:nvSpPr>
        <p:spPr bwMode="auto">
          <a:xfrm>
            <a:off x="2890422" y="3566933"/>
            <a:ext cx="6915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1"/>
              </a:buClr>
              <a:buChar char="•"/>
              <a:defRPr sz="2400" i="1">
                <a:solidFill>
                  <a:srgbClr val="0F5494"/>
                </a:solidFill>
                <a:latin typeface="Verdana" panose="020B0604030504040204" pitchFamily="34" charset="0"/>
                <a:ea typeface="MS PGothic" panose="020B0600070205080204" pitchFamily="34" charset="-128"/>
              </a:defRPr>
            </a:lvl1pPr>
            <a:lvl2pPr marL="742950" indent="-285750">
              <a:spcBef>
                <a:spcPct val="20000"/>
              </a:spcBef>
              <a:buClr>
                <a:srgbClr val="009FBA"/>
              </a:buClr>
              <a:buChar char="•"/>
              <a:defRPr sz="2000" b="1">
                <a:solidFill>
                  <a:srgbClr val="0F5494"/>
                </a:solidFill>
                <a:latin typeface="Verdana" panose="020B0604030504040204" pitchFamily="34" charset="0"/>
                <a:ea typeface="MS PGothic" panose="020B0600070205080204" pitchFamily="34" charset="-128"/>
              </a:defRPr>
            </a:lvl2pPr>
            <a:lvl3pPr marL="1143000" indent="-228600">
              <a:spcBef>
                <a:spcPct val="20000"/>
              </a:spcBef>
              <a:defRPr sz="1400">
                <a:solidFill>
                  <a:srgbClr val="0F5494"/>
                </a:solidFill>
                <a:latin typeface="Verdana" panose="020B060403050404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ClrTx/>
              <a:buFontTx/>
              <a:buNone/>
            </a:pPr>
            <a:r>
              <a:rPr lang="en-US" altLang="en-US" b="1" i="0" dirty="0">
                <a:latin typeface="+mn-lt"/>
              </a:rPr>
              <a:t>Strict protection </a:t>
            </a:r>
            <a:r>
              <a:rPr lang="en-US" altLang="en-US" i="0" dirty="0">
                <a:solidFill>
                  <a:schemeClr val="tx1"/>
                </a:solidFill>
                <a:latin typeface="+mn-lt"/>
                <a:ea typeface="+mn-ea"/>
              </a:rPr>
              <a:t>for at least</a:t>
            </a:r>
          </a:p>
        </p:txBody>
      </p:sp>
      <p:sp>
        <p:nvSpPr>
          <p:cNvPr id="24582" name="TextBox 10"/>
          <p:cNvSpPr txBox="1">
            <a:spLocks noChangeArrowheads="1"/>
          </p:cNvSpPr>
          <p:nvPr/>
        </p:nvSpPr>
        <p:spPr bwMode="auto">
          <a:xfrm>
            <a:off x="7063521" y="3394442"/>
            <a:ext cx="543969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1"/>
              </a:buClr>
              <a:buChar char="•"/>
              <a:defRPr sz="2400" i="1">
                <a:solidFill>
                  <a:srgbClr val="0F5494"/>
                </a:solidFill>
                <a:latin typeface="Verdana" panose="020B0604030504040204" pitchFamily="34" charset="0"/>
                <a:ea typeface="MS PGothic" panose="020B0600070205080204" pitchFamily="34" charset="-128"/>
              </a:defRPr>
            </a:lvl1pPr>
            <a:lvl2pPr marL="742950" indent="-285750">
              <a:spcBef>
                <a:spcPct val="20000"/>
              </a:spcBef>
              <a:buClr>
                <a:srgbClr val="009FBA"/>
              </a:buClr>
              <a:buChar char="•"/>
              <a:defRPr sz="2000" b="1">
                <a:solidFill>
                  <a:srgbClr val="0F5494"/>
                </a:solidFill>
                <a:latin typeface="Verdana" panose="020B0604030504040204" pitchFamily="34" charset="0"/>
                <a:ea typeface="MS PGothic" panose="020B0600070205080204" pitchFamily="34" charset="-128"/>
              </a:defRPr>
            </a:lvl2pPr>
            <a:lvl3pPr marL="1143000" indent="-228600">
              <a:spcBef>
                <a:spcPct val="20000"/>
              </a:spcBef>
              <a:defRPr sz="1400">
                <a:solidFill>
                  <a:srgbClr val="0F5494"/>
                </a:solidFill>
                <a:latin typeface="Verdana" panose="020B060403050404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ClrTx/>
              <a:buFontTx/>
              <a:buNone/>
            </a:pPr>
            <a:r>
              <a:rPr lang="en-US" altLang="en-US" i="0" dirty="0">
                <a:latin typeface="+mn-lt"/>
              </a:rPr>
              <a:t>10 % of EU land/freshwater area</a:t>
            </a:r>
          </a:p>
          <a:p>
            <a:pPr>
              <a:spcBef>
                <a:spcPct val="0"/>
              </a:spcBef>
              <a:buClrTx/>
              <a:buFontTx/>
              <a:buNone/>
            </a:pPr>
            <a:r>
              <a:rPr lang="en-US" altLang="en-US" i="0" dirty="0">
                <a:latin typeface="+mn-lt"/>
              </a:rPr>
              <a:t>10 % of EU sea area</a:t>
            </a:r>
          </a:p>
        </p:txBody>
      </p:sp>
      <p:sp>
        <p:nvSpPr>
          <p:cNvPr id="24583" name="TextBox 10"/>
          <p:cNvSpPr txBox="1">
            <a:spLocks noChangeArrowheads="1"/>
          </p:cNvSpPr>
          <p:nvPr/>
        </p:nvSpPr>
        <p:spPr bwMode="auto">
          <a:xfrm>
            <a:off x="6042072" y="2369998"/>
            <a:ext cx="570182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1"/>
              </a:buClr>
              <a:buChar char="•"/>
              <a:defRPr sz="2400" i="1">
                <a:solidFill>
                  <a:srgbClr val="0F5494"/>
                </a:solidFill>
                <a:latin typeface="Verdana" panose="020B0604030504040204" pitchFamily="34" charset="0"/>
                <a:ea typeface="MS PGothic" panose="020B0600070205080204" pitchFamily="34" charset="-128"/>
              </a:defRPr>
            </a:lvl1pPr>
            <a:lvl2pPr marL="742950" indent="-285750">
              <a:spcBef>
                <a:spcPct val="20000"/>
              </a:spcBef>
              <a:buClr>
                <a:srgbClr val="009FBA"/>
              </a:buClr>
              <a:buChar char="•"/>
              <a:defRPr sz="2000" b="1">
                <a:solidFill>
                  <a:srgbClr val="0F5494"/>
                </a:solidFill>
                <a:latin typeface="Verdana" panose="020B0604030504040204" pitchFamily="34" charset="0"/>
                <a:ea typeface="MS PGothic" panose="020B0600070205080204" pitchFamily="34" charset="-128"/>
              </a:defRPr>
            </a:lvl2pPr>
            <a:lvl3pPr marL="1143000" indent="-228600">
              <a:spcBef>
                <a:spcPct val="20000"/>
              </a:spcBef>
              <a:defRPr sz="1400">
                <a:solidFill>
                  <a:srgbClr val="0F5494"/>
                </a:solidFill>
                <a:latin typeface="Verdana" panose="020B060403050404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ClrTx/>
              <a:buFontTx/>
              <a:buNone/>
            </a:pPr>
            <a:r>
              <a:rPr lang="es-ES" altLang="en-US" i="0" dirty="0">
                <a:latin typeface="+mn-lt"/>
              </a:rPr>
              <a:t>30 </a:t>
            </a:r>
            <a:r>
              <a:rPr lang="en-US" altLang="en-US" i="0" dirty="0">
                <a:latin typeface="+mn-lt"/>
              </a:rPr>
              <a:t>% of EU land/freshwater area</a:t>
            </a:r>
          </a:p>
          <a:p>
            <a:pPr>
              <a:spcBef>
                <a:spcPct val="0"/>
              </a:spcBef>
              <a:buClrTx/>
              <a:buFontTx/>
              <a:buNone/>
            </a:pPr>
            <a:r>
              <a:rPr lang="en-US" altLang="en-US" i="0" dirty="0">
                <a:latin typeface="+mn-lt"/>
              </a:rPr>
              <a:t>30 % of EU sea area</a:t>
            </a:r>
          </a:p>
        </p:txBody>
      </p:sp>
      <p:sp>
        <p:nvSpPr>
          <p:cNvPr id="13" name="Bent-Up Arrow 12"/>
          <p:cNvSpPr/>
          <p:nvPr/>
        </p:nvSpPr>
        <p:spPr>
          <a:xfrm rot="5400000">
            <a:off x="2146648" y="3312552"/>
            <a:ext cx="799934" cy="355199"/>
          </a:xfrm>
          <a:prstGeom prst="bentUpArrow">
            <a:avLst/>
          </a:prstGeom>
          <a:solidFill>
            <a:srgbClr val="0F5494"/>
          </a:solidFill>
          <a:ln w="3175">
            <a:solidFill>
              <a:srgbClr val="0F5494"/>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sz="1400" dirty="0"/>
          </a:p>
        </p:txBody>
      </p:sp>
      <p:sp>
        <p:nvSpPr>
          <p:cNvPr id="10" name="Left Brace 9"/>
          <p:cNvSpPr/>
          <p:nvPr/>
        </p:nvSpPr>
        <p:spPr bwMode="auto">
          <a:xfrm>
            <a:off x="5814959" y="2455385"/>
            <a:ext cx="217876" cy="677109"/>
          </a:xfrm>
          <a:prstGeom prst="leftBrace">
            <a:avLst>
              <a:gd name="adj1" fmla="val 47213"/>
              <a:gd name="adj2" fmla="val 50000"/>
            </a:avLst>
          </a:prstGeom>
          <a:noFill/>
          <a:ln w="15875">
            <a:solidFill>
              <a:srgbClr val="0F5494"/>
            </a:solidFill>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anchor="ctr"/>
          <a:lstStyle/>
          <a:p>
            <a:pPr marL="3175">
              <a:defRPr/>
            </a:pPr>
            <a:endParaRPr lang="en-IE" sz="2000" dirty="0">
              <a:solidFill>
                <a:srgbClr val="FFD624"/>
              </a:solidFill>
            </a:endParaRPr>
          </a:p>
        </p:txBody>
      </p:sp>
      <p:sp>
        <p:nvSpPr>
          <p:cNvPr id="11" name="Left Brace 10"/>
          <p:cNvSpPr/>
          <p:nvPr/>
        </p:nvSpPr>
        <p:spPr bwMode="auto">
          <a:xfrm>
            <a:off x="6906459" y="3474653"/>
            <a:ext cx="217876" cy="677109"/>
          </a:xfrm>
          <a:prstGeom prst="leftBrace">
            <a:avLst>
              <a:gd name="adj1" fmla="val 47213"/>
              <a:gd name="adj2" fmla="val 50000"/>
            </a:avLst>
          </a:prstGeom>
          <a:noFill/>
          <a:ln w="15875">
            <a:solidFill>
              <a:srgbClr val="0F5494"/>
            </a:solidFill>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anchor="ctr"/>
          <a:lstStyle/>
          <a:p>
            <a:pPr marL="3175">
              <a:defRPr/>
            </a:pPr>
            <a:endParaRPr lang="en-US" sz="2000" dirty="0">
              <a:solidFill>
                <a:srgbClr val="FFD624"/>
              </a:solidFill>
            </a:endParaRPr>
          </a:p>
        </p:txBody>
      </p:sp>
    </p:spTree>
    <p:extLst>
      <p:ext uri="{BB962C8B-B14F-4D97-AF65-F5344CB8AC3E}">
        <p14:creationId xmlns:p14="http://schemas.microsoft.com/office/powerpoint/2010/main" val="2367979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Content Placeholder 2"/>
          <p:cNvSpPr>
            <a:spLocks noGrp="1" noChangeArrowheads="1"/>
          </p:cNvSpPr>
          <p:nvPr>
            <p:ph idx="1"/>
          </p:nvPr>
        </p:nvSpPr>
        <p:spPr>
          <a:xfrm>
            <a:off x="713075" y="1187016"/>
            <a:ext cx="9467873" cy="4902704"/>
          </a:xfrm>
        </p:spPr>
        <p:txBody>
          <a:bodyPr/>
          <a:lstStyle/>
          <a:p>
            <a:pPr marL="0" lvl="1" indent="0">
              <a:spcBef>
                <a:spcPts val="0"/>
              </a:spcBef>
              <a:spcAft>
                <a:spcPts val="0"/>
              </a:spcAft>
              <a:buNone/>
            </a:pPr>
            <a:r>
              <a:rPr lang="en-GB" altLang="fr-FR" sz="2800" dirty="0"/>
              <a:t> </a:t>
            </a:r>
            <a:endParaRPr lang="en-GB" altLang="fr-FR" sz="700" dirty="0"/>
          </a:p>
          <a:p>
            <a:pPr marL="719138" lvl="1" indent="-319088">
              <a:spcBef>
                <a:spcPts val="1200"/>
              </a:spcBef>
              <a:spcAft>
                <a:spcPts val="600"/>
              </a:spcAft>
              <a:buFont typeface="Courier New" panose="02070309020205020404" pitchFamily="49" charset="0"/>
              <a:buChar char="o"/>
            </a:pPr>
            <a:r>
              <a:rPr lang="en-US" altLang="fr-FR" sz="2200" dirty="0"/>
              <a:t>The target relates to the whole European Union !</a:t>
            </a:r>
          </a:p>
          <a:p>
            <a:pPr marL="719138" lvl="1" indent="-319088">
              <a:spcBef>
                <a:spcPts val="1200"/>
              </a:spcBef>
              <a:spcAft>
                <a:spcPts val="600"/>
              </a:spcAft>
              <a:buFont typeface="Courier New" panose="02070309020205020404" pitchFamily="49" charset="0"/>
              <a:buChar char="o"/>
            </a:pPr>
            <a:r>
              <a:rPr lang="en-US" altLang="fr-FR" sz="2200" dirty="0"/>
              <a:t>Commission Guidance note proposes that the 30% / 10% targets should be achieved </a:t>
            </a:r>
            <a:r>
              <a:rPr lang="en-US" altLang="fr-FR" sz="2200" b="1" dirty="0"/>
              <a:t>in each EU biogeographical region </a:t>
            </a:r>
            <a:r>
              <a:rPr lang="en-US" altLang="fr-FR" sz="2200" dirty="0"/>
              <a:t>and each sea basin. </a:t>
            </a:r>
          </a:p>
          <a:p>
            <a:pPr marL="177800" lvl="1" indent="0">
              <a:spcBef>
                <a:spcPts val="1200"/>
              </a:spcBef>
              <a:spcAft>
                <a:spcPts val="600"/>
              </a:spcAft>
              <a:buNone/>
            </a:pPr>
            <a:r>
              <a:rPr lang="en-US" altLang="fr-FR" i="1" dirty="0">
                <a:solidFill>
                  <a:schemeClr val="tx2"/>
                </a:solidFill>
                <a:sym typeface="Wingdings" panose="05000000000000000000" pitchFamily="2" charset="2"/>
              </a:rPr>
              <a:t> </a:t>
            </a:r>
            <a:r>
              <a:rPr lang="en-US" altLang="fr-FR" i="1" dirty="0">
                <a:solidFill>
                  <a:schemeClr val="tx2"/>
                </a:solidFill>
              </a:rPr>
              <a:t>“All Member States expected to contribute towards reaching the targets, to an extent proportionate to the natural values they host and the potential they have for restoration.”</a:t>
            </a:r>
            <a:endParaRPr lang="en-US" altLang="fr-FR" dirty="0"/>
          </a:p>
          <a:p>
            <a:pPr marL="400050" lvl="1" indent="0">
              <a:spcBef>
                <a:spcPts val="1200"/>
              </a:spcBef>
              <a:spcAft>
                <a:spcPts val="600"/>
              </a:spcAft>
              <a:buNone/>
            </a:pPr>
            <a:endParaRPr lang="en-US" altLang="fr-FR" sz="2400" dirty="0"/>
          </a:p>
        </p:txBody>
      </p:sp>
      <p:sp>
        <p:nvSpPr>
          <p:cNvPr id="26626" name="Title 1"/>
          <p:cNvSpPr>
            <a:spLocks noGrp="1" noChangeArrowheads="1"/>
          </p:cNvSpPr>
          <p:nvPr>
            <p:ph type="title"/>
          </p:nvPr>
        </p:nvSpPr>
        <p:spPr>
          <a:xfrm>
            <a:off x="1036039" y="370888"/>
            <a:ext cx="9572870" cy="782357"/>
          </a:xfrm>
        </p:spPr>
        <p:txBody>
          <a:bodyPr/>
          <a:lstStyle/>
          <a:p>
            <a:r>
              <a:rPr lang="en-US" altLang="fr-FR" sz="3600" i="1" dirty="0">
                <a:solidFill>
                  <a:srgbClr val="024B9C"/>
                </a:solidFill>
              </a:rPr>
              <a:t>Geographical scope &amp; burden sharing</a:t>
            </a:r>
            <a:endParaRPr lang="en-IE" altLang="en-US" sz="1600" i="1" dirty="0">
              <a:solidFill>
                <a:srgbClr val="024B9C"/>
              </a:solidFill>
            </a:endParaRPr>
          </a:p>
        </p:txBody>
      </p:sp>
    </p:spTree>
    <p:extLst>
      <p:ext uri="{BB962C8B-B14F-4D97-AF65-F5344CB8AC3E}">
        <p14:creationId xmlns:p14="http://schemas.microsoft.com/office/powerpoint/2010/main" val="1825789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noChangeArrowheads="1"/>
          </p:cNvSpPr>
          <p:nvPr>
            <p:ph type="title"/>
          </p:nvPr>
        </p:nvSpPr>
        <p:spPr>
          <a:xfrm>
            <a:off x="1113024" y="1814555"/>
            <a:ext cx="4312420" cy="480395"/>
          </a:xfrm>
        </p:spPr>
        <p:txBody>
          <a:bodyPr/>
          <a:lstStyle/>
          <a:p>
            <a:r>
              <a:rPr lang="en-US" altLang="fr-FR" sz="2800" b="1" i="1" dirty="0">
                <a:solidFill>
                  <a:srgbClr val="024B9C"/>
                </a:solidFill>
              </a:rPr>
              <a:t>Protection</a:t>
            </a:r>
            <a:r>
              <a:rPr lang="en-US" altLang="fr-FR" sz="2800" i="1" dirty="0">
                <a:solidFill>
                  <a:srgbClr val="024B9C"/>
                </a:solidFill>
              </a:rPr>
              <a:t> (30% target)</a:t>
            </a:r>
            <a:endParaRPr lang="en-IE" altLang="en-US" sz="2800" i="1" dirty="0">
              <a:solidFill>
                <a:srgbClr val="024B9C"/>
              </a:solidFill>
            </a:endParaRPr>
          </a:p>
        </p:txBody>
      </p:sp>
      <p:sp>
        <p:nvSpPr>
          <p:cNvPr id="4" name="Title 1"/>
          <p:cNvSpPr txBox="1">
            <a:spLocks noChangeArrowheads="1"/>
          </p:cNvSpPr>
          <p:nvPr/>
        </p:nvSpPr>
        <p:spPr>
          <a:xfrm>
            <a:off x="6219654" y="1699563"/>
            <a:ext cx="5218981" cy="577970"/>
          </a:xfrm>
          <a:prstGeom prst="rect">
            <a:avLst/>
          </a:prstGeom>
        </p:spPr>
        <p:txBody>
          <a:bodyPr vert="horz" lIns="91440" tIns="45720" rIns="91440" bIns="0" rtlCol="0" anchor="b" anchorCtr="0">
            <a:noAutofit/>
          </a:bodyPr>
          <a:lstStyle>
            <a:lvl1pPr algn="l" defTabSz="914400" rtl="0" eaLnBrk="1" latinLnBrk="0" hangingPunct="1">
              <a:lnSpc>
                <a:spcPct val="90000"/>
              </a:lnSpc>
              <a:spcBef>
                <a:spcPct val="0"/>
              </a:spcBef>
              <a:buNone/>
              <a:defRPr sz="4000" kern="1200">
                <a:solidFill>
                  <a:schemeClr val="tx2"/>
                </a:solidFill>
                <a:latin typeface="+mj-lt"/>
                <a:ea typeface="+mj-ea"/>
                <a:cs typeface="+mj-cs"/>
              </a:defRPr>
            </a:lvl1pPr>
          </a:lstStyle>
          <a:p>
            <a:r>
              <a:rPr lang="en-US" altLang="fr-FR" sz="2800" b="1" i="1" dirty="0">
                <a:solidFill>
                  <a:srgbClr val="024B9C"/>
                </a:solidFill>
              </a:rPr>
              <a:t>Strict</a:t>
            </a:r>
            <a:r>
              <a:rPr lang="en-US" altLang="fr-FR" sz="2800" i="1" dirty="0">
                <a:solidFill>
                  <a:srgbClr val="024B9C"/>
                </a:solidFill>
              </a:rPr>
              <a:t> </a:t>
            </a:r>
            <a:r>
              <a:rPr lang="en-US" altLang="fr-FR" sz="2800" b="1" i="1" dirty="0">
                <a:solidFill>
                  <a:srgbClr val="024B9C"/>
                </a:solidFill>
              </a:rPr>
              <a:t>protection</a:t>
            </a:r>
            <a:r>
              <a:rPr lang="en-US" altLang="fr-FR" sz="2800" i="1" dirty="0">
                <a:solidFill>
                  <a:srgbClr val="024B9C"/>
                </a:solidFill>
              </a:rPr>
              <a:t> (10% target)</a:t>
            </a:r>
            <a:endParaRPr lang="en-IE" altLang="en-US" sz="2800" i="1" dirty="0">
              <a:solidFill>
                <a:srgbClr val="024B9C"/>
              </a:solidFill>
            </a:endParaRPr>
          </a:p>
        </p:txBody>
      </p:sp>
      <p:sp>
        <p:nvSpPr>
          <p:cNvPr id="5" name="Title 1"/>
          <p:cNvSpPr txBox="1">
            <a:spLocks noChangeArrowheads="1"/>
          </p:cNvSpPr>
          <p:nvPr/>
        </p:nvSpPr>
        <p:spPr>
          <a:xfrm>
            <a:off x="1119473" y="400592"/>
            <a:ext cx="10151907" cy="880331"/>
          </a:xfrm>
          <a:prstGeom prst="rect">
            <a:avLst/>
          </a:prstGeom>
        </p:spPr>
        <p:txBody>
          <a:bodyPr vert="horz" lIns="91440" tIns="45720" rIns="91440" bIns="0" rtlCol="0" anchor="b" anchorCtr="0">
            <a:noAutofit/>
          </a:bodyPr>
          <a:lstStyle>
            <a:lvl1pPr algn="l" defTabSz="914400" rtl="0" eaLnBrk="1" latinLnBrk="0" hangingPunct="1">
              <a:lnSpc>
                <a:spcPct val="90000"/>
              </a:lnSpc>
              <a:spcBef>
                <a:spcPct val="0"/>
              </a:spcBef>
              <a:buNone/>
              <a:defRPr sz="4000" kern="1200">
                <a:solidFill>
                  <a:schemeClr val="tx2"/>
                </a:solidFill>
                <a:latin typeface="+mj-lt"/>
                <a:ea typeface="+mj-ea"/>
                <a:cs typeface="+mj-cs"/>
              </a:defRPr>
            </a:lvl1pPr>
          </a:lstStyle>
          <a:p>
            <a:r>
              <a:rPr lang="en-US" altLang="fr-FR" sz="3600" i="1" dirty="0">
                <a:solidFill>
                  <a:srgbClr val="024B9C"/>
                </a:solidFill>
              </a:rPr>
              <a:t>Difference protection vs. strict protection?</a:t>
            </a:r>
            <a:endParaRPr lang="en-IE" altLang="en-US" sz="3600" i="1" dirty="0">
              <a:solidFill>
                <a:srgbClr val="024B9C"/>
              </a:solidFill>
            </a:endParaRPr>
          </a:p>
        </p:txBody>
      </p:sp>
      <p:cxnSp>
        <p:nvCxnSpPr>
          <p:cNvPr id="3" name="Straight Connector 2"/>
          <p:cNvCxnSpPr/>
          <p:nvPr/>
        </p:nvCxnSpPr>
        <p:spPr>
          <a:xfrm flipH="1">
            <a:off x="5990253" y="1814556"/>
            <a:ext cx="17346" cy="3625191"/>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noChangeArrowheads="1"/>
          </p:cNvSpPr>
          <p:nvPr/>
        </p:nvSpPr>
        <p:spPr>
          <a:xfrm>
            <a:off x="6232516" y="3548511"/>
            <a:ext cx="5181604" cy="887525"/>
          </a:xfrm>
          <a:prstGeom prst="rect">
            <a:avLst/>
          </a:prstGeom>
        </p:spPr>
        <p:txBody>
          <a:bodyPr vert="horz" lIns="91440" tIns="45720" rIns="91440" bIns="0" rtlCol="0" anchor="b" anchorCtr="0">
            <a:noAutofit/>
          </a:bodyPr>
          <a:lstStyle>
            <a:lvl1pPr algn="l" defTabSz="914400" rtl="0" eaLnBrk="1" latinLnBrk="0" hangingPunct="1">
              <a:lnSpc>
                <a:spcPct val="90000"/>
              </a:lnSpc>
              <a:spcBef>
                <a:spcPct val="0"/>
              </a:spcBef>
              <a:buNone/>
              <a:defRPr sz="4000" kern="1200">
                <a:solidFill>
                  <a:schemeClr val="tx2"/>
                </a:solidFill>
                <a:latin typeface="+mj-lt"/>
                <a:ea typeface="+mj-ea"/>
                <a:cs typeface="+mj-cs"/>
              </a:defRPr>
            </a:lvl1pPr>
          </a:lstStyle>
          <a:p>
            <a:r>
              <a:rPr lang="en-US" altLang="fr-FR" sz="2000" i="1" dirty="0">
                <a:solidFill>
                  <a:schemeClr val="tx1"/>
                </a:solidFill>
              </a:rPr>
              <a:t>Management activities limited to those necessary for the restoration/conservation of habitats and species for which the site is designated.</a:t>
            </a:r>
            <a:endParaRPr lang="en-IE" altLang="en-US" sz="2000" i="1" dirty="0">
              <a:solidFill>
                <a:schemeClr val="tx1"/>
              </a:solidFill>
            </a:endParaRPr>
          </a:p>
        </p:txBody>
      </p:sp>
      <p:sp>
        <p:nvSpPr>
          <p:cNvPr id="9" name="Title 1"/>
          <p:cNvSpPr txBox="1">
            <a:spLocks noChangeArrowheads="1"/>
          </p:cNvSpPr>
          <p:nvPr/>
        </p:nvSpPr>
        <p:spPr>
          <a:xfrm>
            <a:off x="1119473" y="3637468"/>
            <a:ext cx="4597988" cy="809898"/>
          </a:xfrm>
          <a:prstGeom prst="rect">
            <a:avLst/>
          </a:prstGeom>
        </p:spPr>
        <p:txBody>
          <a:bodyPr vert="horz" lIns="91440" tIns="45720" rIns="91440" bIns="0" rtlCol="0" anchor="b" anchorCtr="0">
            <a:noAutofit/>
          </a:bodyPr>
          <a:lstStyle>
            <a:lvl1pPr algn="l" defTabSz="914400" rtl="0" eaLnBrk="1" latinLnBrk="0" hangingPunct="1">
              <a:lnSpc>
                <a:spcPct val="90000"/>
              </a:lnSpc>
              <a:spcBef>
                <a:spcPct val="0"/>
              </a:spcBef>
              <a:buNone/>
              <a:defRPr sz="4000" kern="1200">
                <a:solidFill>
                  <a:schemeClr val="tx2"/>
                </a:solidFill>
                <a:latin typeface="+mj-lt"/>
                <a:ea typeface="+mj-ea"/>
                <a:cs typeface="+mj-cs"/>
              </a:defRPr>
            </a:lvl1pPr>
          </a:lstStyle>
          <a:p>
            <a:r>
              <a:rPr lang="en-US" altLang="fr-FR" sz="2000" i="1" dirty="0">
                <a:solidFill>
                  <a:schemeClr val="tx1"/>
                </a:solidFill>
              </a:rPr>
              <a:t>Management may reflect a compromise with objectives other than biodiversity-related ones</a:t>
            </a:r>
            <a:endParaRPr lang="en-IE" altLang="en-US" sz="2000" i="1" dirty="0">
              <a:solidFill>
                <a:schemeClr val="tx1"/>
              </a:solidFill>
            </a:endParaRPr>
          </a:p>
        </p:txBody>
      </p:sp>
      <p:sp>
        <p:nvSpPr>
          <p:cNvPr id="10" name="Title 1"/>
          <p:cNvSpPr txBox="1">
            <a:spLocks noChangeArrowheads="1"/>
          </p:cNvSpPr>
          <p:nvPr/>
        </p:nvSpPr>
        <p:spPr>
          <a:xfrm>
            <a:off x="6232516" y="2444263"/>
            <a:ext cx="5181604" cy="721465"/>
          </a:xfrm>
          <a:prstGeom prst="rect">
            <a:avLst/>
          </a:prstGeom>
        </p:spPr>
        <p:txBody>
          <a:bodyPr vert="horz" lIns="91440" tIns="45720" rIns="91440" bIns="0" rtlCol="0" anchor="b" anchorCtr="0">
            <a:noAutofit/>
          </a:bodyPr>
          <a:lstStyle>
            <a:lvl1pPr algn="l" defTabSz="914400" rtl="0" eaLnBrk="1" latinLnBrk="0" hangingPunct="1">
              <a:lnSpc>
                <a:spcPct val="90000"/>
              </a:lnSpc>
              <a:spcBef>
                <a:spcPct val="0"/>
              </a:spcBef>
              <a:buNone/>
              <a:defRPr sz="4000" kern="1200">
                <a:solidFill>
                  <a:schemeClr val="tx2"/>
                </a:solidFill>
                <a:latin typeface="+mj-lt"/>
                <a:ea typeface="+mj-ea"/>
                <a:cs typeface="+mj-cs"/>
              </a:defRPr>
            </a:lvl1pPr>
          </a:lstStyle>
          <a:p>
            <a:r>
              <a:rPr lang="en-US" altLang="fr-FR" sz="2000" i="1" dirty="0">
                <a:solidFill>
                  <a:schemeClr val="tx1"/>
                </a:solidFill>
              </a:rPr>
              <a:t>Conservation objectives ambitious and based on maximum ecological site potential</a:t>
            </a:r>
            <a:endParaRPr lang="en-IE" altLang="en-US" sz="2000" i="1" dirty="0">
              <a:solidFill>
                <a:schemeClr val="tx1"/>
              </a:solidFill>
            </a:endParaRPr>
          </a:p>
        </p:txBody>
      </p:sp>
      <p:sp>
        <p:nvSpPr>
          <p:cNvPr id="11" name="Title 1"/>
          <p:cNvSpPr txBox="1">
            <a:spLocks noChangeArrowheads="1"/>
          </p:cNvSpPr>
          <p:nvPr/>
        </p:nvSpPr>
        <p:spPr>
          <a:xfrm>
            <a:off x="1099426" y="2714782"/>
            <a:ext cx="4750274" cy="716242"/>
          </a:xfrm>
          <a:prstGeom prst="rect">
            <a:avLst/>
          </a:prstGeom>
        </p:spPr>
        <p:txBody>
          <a:bodyPr vert="horz" lIns="91440" tIns="45720" rIns="91440" bIns="0" rtlCol="0" anchor="b" anchorCtr="0">
            <a:noAutofit/>
          </a:bodyPr>
          <a:lstStyle>
            <a:lvl1pPr algn="l" defTabSz="914400" rtl="0" eaLnBrk="1" latinLnBrk="0" hangingPunct="1">
              <a:lnSpc>
                <a:spcPct val="90000"/>
              </a:lnSpc>
              <a:spcBef>
                <a:spcPct val="0"/>
              </a:spcBef>
              <a:buNone/>
              <a:defRPr sz="4000" kern="1200">
                <a:solidFill>
                  <a:schemeClr val="tx2"/>
                </a:solidFill>
                <a:latin typeface="+mj-lt"/>
                <a:ea typeface="+mj-ea"/>
                <a:cs typeface="+mj-cs"/>
              </a:defRPr>
            </a:lvl1pPr>
          </a:lstStyle>
          <a:p>
            <a:r>
              <a:rPr lang="en-US" altLang="fr-FR" sz="2000" i="1" dirty="0">
                <a:solidFill>
                  <a:schemeClr val="tx1"/>
                </a:solidFill>
              </a:rPr>
              <a:t>Conservation objectives often less ambitious than maximum ecological site potential</a:t>
            </a:r>
            <a:endParaRPr lang="en-IE" altLang="en-US" sz="2000" i="1" dirty="0">
              <a:solidFill>
                <a:schemeClr val="tx1"/>
              </a:solidFill>
            </a:endParaRPr>
          </a:p>
        </p:txBody>
      </p:sp>
      <p:sp>
        <p:nvSpPr>
          <p:cNvPr id="16" name="Title 1"/>
          <p:cNvSpPr txBox="1">
            <a:spLocks noChangeArrowheads="1"/>
          </p:cNvSpPr>
          <p:nvPr/>
        </p:nvSpPr>
        <p:spPr>
          <a:xfrm>
            <a:off x="1115115" y="4504867"/>
            <a:ext cx="4597988" cy="464591"/>
          </a:xfrm>
          <a:prstGeom prst="rect">
            <a:avLst/>
          </a:prstGeom>
        </p:spPr>
        <p:txBody>
          <a:bodyPr vert="horz" lIns="91440" tIns="45720" rIns="91440" bIns="0" rtlCol="0" anchor="b" anchorCtr="0">
            <a:noAutofit/>
          </a:bodyPr>
          <a:lstStyle>
            <a:lvl1pPr algn="l" defTabSz="914400" rtl="0" eaLnBrk="1" latinLnBrk="0" hangingPunct="1">
              <a:lnSpc>
                <a:spcPct val="90000"/>
              </a:lnSpc>
              <a:spcBef>
                <a:spcPct val="0"/>
              </a:spcBef>
              <a:buNone/>
              <a:defRPr sz="4000" kern="1200">
                <a:solidFill>
                  <a:schemeClr val="tx2"/>
                </a:solidFill>
                <a:latin typeface="+mj-lt"/>
                <a:ea typeface="+mj-ea"/>
                <a:cs typeface="+mj-cs"/>
              </a:defRPr>
            </a:lvl1pPr>
          </a:lstStyle>
          <a:p>
            <a:r>
              <a:rPr lang="en-US" altLang="en-US" sz="2000" i="1" dirty="0">
                <a:solidFill>
                  <a:schemeClr val="tx1"/>
                </a:solidFill>
              </a:rPr>
              <a:t>Other extractive activities may occur</a:t>
            </a:r>
            <a:endParaRPr lang="en-IE" altLang="en-US" sz="2000" i="1" dirty="0">
              <a:solidFill>
                <a:schemeClr val="tx1"/>
              </a:solidFill>
            </a:endParaRPr>
          </a:p>
        </p:txBody>
      </p:sp>
      <p:sp>
        <p:nvSpPr>
          <p:cNvPr id="17" name="Title 1"/>
          <p:cNvSpPr txBox="1">
            <a:spLocks noChangeArrowheads="1"/>
          </p:cNvSpPr>
          <p:nvPr/>
        </p:nvSpPr>
        <p:spPr>
          <a:xfrm>
            <a:off x="6257543" y="4455094"/>
            <a:ext cx="4597988" cy="743265"/>
          </a:xfrm>
          <a:prstGeom prst="rect">
            <a:avLst/>
          </a:prstGeom>
        </p:spPr>
        <p:txBody>
          <a:bodyPr vert="horz" lIns="91440" tIns="45720" rIns="91440" bIns="0" rtlCol="0" anchor="b" anchorCtr="0">
            <a:noAutofit/>
          </a:bodyPr>
          <a:lstStyle>
            <a:lvl1pPr algn="l" defTabSz="914400" rtl="0" eaLnBrk="1" latinLnBrk="0" hangingPunct="1">
              <a:lnSpc>
                <a:spcPct val="90000"/>
              </a:lnSpc>
              <a:spcBef>
                <a:spcPct val="0"/>
              </a:spcBef>
              <a:buNone/>
              <a:defRPr sz="4000" kern="1200">
                <a:solidFill>
                  <a:schemeClr val="tx2"/>
                </a:solidFill>
                <a:latin typeface="+mj-lt"/>
                <a:ea typeface="+mj-ea"/>
                <a:cs typeface="+mj-cs"/>
              </a:defRPr>
            </a:lvl1pPr>
          </a:lstStyle>
          <a:p>
            <a:r>
              <a:rPr lang="en-US" altLang="en-US" sz="2000" i="1" dirty="0">
                <a:solidFill>
                  <a:schemeClr val="tx1"/>
                </a:solidFill>
              </a:rPr>
              <a:t>Extractive activities only if needed to achieve conservation objectives</a:t>
            </a:r>
            <a:endParaRPr lang="en-IE" altLang="en-US" sz="2000" i="1" dirty="0">
              <a:solidFill>
                <a:schemeClr val="tx1"/>
              </a:solidFill>
            </a:endParaRPr>
          </a:p>
        </p:txBody>
      </p:sp>
    </p:spTree>
    <p:extLst>
      <p:ext uri="{BB962C8B-B14F-4D97-AF65-F5344CB8AC3E}">
        <p14:creationId xmlns:p14="http://schemas.microsoft.com/office/powerpoint/2010/main" val="1389640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noChangeArrowheads="1"/>
          </p:cNvSpPr>
          <p:nvPr>
            <p:ph idx="1"/>
          </p:nvPr>
        </p:nvSpPr>
        <p:spPr>
          <a:xfrm>
            <a:off x="970722" y="1667450"/>
            <a:ext cx="10284069" cy="4940935"/>
          </a:xfrm>
        </p:spPr>
        <p:txBody>
          <a:bodyPr/>
          <a:lstStyle/>
          <a:p>
            <a:pPr marL="285750" indent="-285750">
              <a:spcBef>
                <a:spcPts val="600"/>
              </a:spcBef>
              <a:spcAft>
                <a:spcPts val="1200"/>
              </a:spcAft>
              <a:buFontTx/>
              <a:buChar char="•"/>
              <a:defRPr/>
            </a:pPr>
            <a:r>
              <a:rPr lang="en-GB" altLang="fr-FR" dirty="0"/>
              <a:t>Identify and designate </a:t>
            </a:r>
            <a:r>
              <a:rPr lang="en-GB" altLang="fr-FR" b="1" dirty="0"/>
              <a:t>additional protected areas</a:t>
            </a:r>
            <a:r>
              <a:rPr lang="en-GB" altLang="fr-FR" dirty="0"/>
              <a:t>:</a:t>
            </a:r>
          </a:p>
          <a:p>
            <a:pPr marL="1073150" lvl="2" indent="-342900">
              <a:spcBef>
                <a:spcPts val="600"/>
              </a:spcBef>
              <a:spcAft>
                <a:spcPts val="1200"/>
              </a:spcAft>
              <a:buFont typeface="Arial" panose="020B0604020202020204" pitchFamily="34" charset="0"/>
              <a:buAutoNum type="arabicPeriod"/>
              <a:defRPr/>
            </a:pPr>
            <a:r>
              <a:rPr lang="en-GB" altLang="fr-FR" sz="2400" dirty="0"/>
              <a:t>complete any remaining gaps in the Natura 2000 network            (most relevant </a:t>
            </a:r>
            <a:r>
              <a:rPr lang="en-GB" sz="2400" dirty="0"/>
              <a:t>for</a:t>
            </a:r>
            <a:r>
              <a:rPr lang="en-GB" sz="2400" dirty="0">
                <a:sym typeface="Wingdings" panose="05000000000000000000" pitchFamily="2" charset="2"/>
              </a:rPr>
              <a:t> </a:t>
            </a:r>
            <a:r>
              <a:rPr lang="en-GB" sz="2400" b="1" dirty="0">
                <a:sym typeface="Wingdings" panose="05000000000000000000" pitchFamily="2" charset="2"/>
              </a:rPr>
              <a:t>marine</a:t>
            </a:r>
            <a:r>
              <a:rPr lang="en-GB" sz="2400" dirty="0">
                <a:sym typeface="Wingdings" panose="05000000000000000000" pitchFamily="2" charset="2"/>
              </a:rPr>
              <a:t> species and habitats)</a:t>
            </a:r>
            <a:endParaRPr lang="en-GB" altLang="fr-FR" sz="2400" dirty="0"/>
          </a:p>
          <a:p>
            <a:pPr marL="1073150" lvl="2" indent="-342900">
              <a:spcBef>
                <a:spcPts val="600"/>
              </a:spcBef>
              <a:spcAft>
                <a:spcPts val="1200"/>
              </a:spcAft>
              <a:buFont typeface="Arial" panose="020B0604020202020204" pitchFamily="34" charset="0"/>
              <a:buAutoNum type="arabicPeriod"/>
              <a:defRPr/>
            </a:pPr>
            <a:r>
              <a:rPr lang="en-GB" sz="2400" dirty="0"/>
              <a:t>identify species and habitats</a:t>
            </a:r>
            <a:r>
              <a:rPr lang="en-GB" sz="2400" b="1" dirty="0"/>
              <a:t> </a:t>
            </a:r>
            <a:r>
              <a:rPr lang="en-GB" sz="2400" dirty="0"/>
              <a:t>that require additional areas to be protected (first at EU level, then at national or regional level)</a:t>
            </a:r>
          </a:p>
          <a:p>
            <a:pPr lvl="3">
              <a:spcBef>
                <a:spcPts val="0"/>
              </a:spcBef>
              <a:spcAft>
                <a:spcPts val="1200"/>
              </a:spcAft>
              <a:defRPr/>
            </a:pPr>
            <a:r>
              <a:rPr lang="en-GB" sz="2000" dirty="0"/>
              <a:t>Species/habitats protected under EU Nature legislation</a:t>
            </a:r>
          </a:p>
          <a:p>
            <a:pPr lvl="3">
              <a:spcBef>
                <a:spcPts val="0"/>
              </a:spcBef>
              <a:spcAft>
                <a:spcPts val="1200"/>
              </a:spcAft>
              <a:defRPr/>
            </a:pPr>
            <a:r>
              <a:rPr lang="en-GB" sz="2000" dirty="0"/>
              <a:t>Other species/habitats that require better protection (Red listed, etc.) !</a:t>
            </a:r>
          </a:p>
          <a:p>
            <a:pPr marL="1073150" lvl="2" indent="-342900">
              <a:spcBef>
                <a:spcPts val="600"/>
              </a:spcBef>
              <a:spcAft>
                <a:spcPts val="1200"/>
              </a:spcAft>
              <a:buFont typeface="Arial" panose="020B0604020202020204" pitchFamily="34" charset="0"/>
              <a:buAutoNum type="arabicPeriod"/>
              <a:defRPr/>
            </a:pPr>
            <a:r>
              <a:rPr lang="en-GB" sz="2400" dirty="0"/>
              <a:t>select the most suitable areas to be designated for the protection of those species and habitats (as new areas or site extensions)</a:t>
            </a:r>
          </a:p>
          <a:p>
            <a:pPr marL="1257300" lvl="2" indent="-342900">
              <a:spcBef>
                <a:spcPts val="600"/>
              </a:spcBef>
              <a:buFont typeface="Arial" panose="020B0604020202020204" pitchFamily="34" charset="0"/>
              <a:buAutoNum type="arabicPeriod"/>
              <a:defRPr/>
            </a:pPr>
            <a:endParaRPr lang="en-GB" sz="2000" dirty="0"/>
          </a:p>
          <a:p>
            <a:pPr marL="914400" lvl="2" indent="0">
              <a:lnSpc>
                <a:spcPct val="150000"/>
              </a:lnSpc>
              <a:buNone/>
              <a:defRPr/>
            </a:pPr>
            <a:endParaRPr lang="en-GB" altLang="fr-FR" sz="1600" dirty="0"/>
          </a:p>
          <a:p>
            <a:pPr marL="914400" lvl="2" indent="0">
              <a:spcAft>
                <a:spcPts val="0"/>
              </a:spcAft>
              <a:buNone/>
              <a:defRPr/>
            </a:pPr>
            <a:endParaRPr lang="en-GB" altLang="fr-FR" sz="1600" dirty="0"/>
          </a:p>
          <a:p>
            <a:pPr marL="0" indent="0">
              <a:buNone/>
              <a:defRPr/>
            </a:pPr>
            <a:endParaRPr lang="en-GB" altLang="fr-FR" sz="900" dirty="0"/>
          </a:p>
          <a:p>
            <a:pPr marL="0" indent="0">
              <a:buNone/>
              <a:defRPr/>
            </a:pPr>
            <a:endParaRPr lang="en-GB" altLang="fr-FR" sz="900" dirty="0"/>
          </a:p>
          <a:p>
            <a:pPr marL="0" indent="0">
              <a:buNone/>
              <a:defRPr/>
            </a:pPr>
            <a:endParaRPr lang="en-GB" altLang="fr-FR" sz="900" dirty="0"/>
          </a:p>
          <a:p>
            <a:pPr marL="285750" indent="-285750">
              <a:buFontTx/>
              <a:buChar char="•"/>
              <a:defRPr/>
            </a:pPr>
            <a:endParaRPr lang="en-GB" altLang="fr-FR" sz="900" dirty="0"/>
          </a:p>
          <a:p>
            <a:pPr marL="0" indent="0">
              <a:buNone/>
              <a:defRPr/>
            </a:pPr>
            <a:endParaRPr lang="en-GB" altLang="fr-FR" sz="1800" i="1" dirty="0">
              <a:solidFill>
                <a:srgbClr val="FF0000"/>
              </a:solidFill>
            </a:endParaRPr>
          </a:p>
        </p:txBody>
      </p:sp>
      <p:sp>
        <p:nvSpPr>
          <p:cNvPr id="32770" name="Title 1"/>
          <p:cNvSpPr>
            <a:spLocks noGrp="1" noChangeArrowheads="1"/>
          </p:cNvSpPr>
          <p:nvPr>
            <p:ph type="title"/>
          </p:nvPr>
        </p:nvSpPr>
        <p:spPr/>
        <p:txBody>
          <a:bodyPr/>
          <a:lstStyle/>
          <a:p>
            <a:r>
              <a:rPr lang="en-US" altLang="fr-FR" sz="3600" i="1" dirty="0">
                <a:solidFill>
                  <a:srgbClr val="024B9C"/>
                </a:solidFill>
              </a:rPr>
              <a:t>How to achieve the protected area target ?</a:t>
            </a:r>
            <a:endParaRPr lang="en-IE" altLang="en-US" sz="3600" i="1" dirty="0">
              <a:solidFill>
                <a:srgbClr val="024B9C"/>
              </a:solidFill>
            </a:endParaRPr>
          </a:p>
        </p:txBody>
      </p:sp>
    </p:spTree>
    <p:extLst>
      <p:ext uri="{BB962C8B-B14F-4D97-AF65-F5344CB8AC3E}">
        <p14:creationId xmlns:p14="http://schemas.microsoft.com/office/powerpoint/2010/main" val="2681933370"/>
      </p:ext>
    </p:extLst>
  </p:cSld>
  <p:clrMapOvr>
    <a:masterClrMapping/>
  </p:clrMapOvr>
</p:sld>
</file>

<file path=ppt/theme/theme1.xml><?xml version="1.0" encoding="utf-8"?>
<a:theme xmlns:a="http://schemas.openxmlformats.org/drawingml/2006/main" name="Office Theme">
  <a:themeElements>
    <a:clrScheme name="EC colour scheme">
      <a:dk1>
        <a:srgbClr val="4D4D4D"/>
      </a:dk1>
      <a:lt1>
        <a:srgbClr val="FFFFFF"/>
      </a:lt1>
      <a:dk2>
        <a:srgbClr val="034EA2"/>
      </a:dk2>
      <a:lt2>
        <a:srgbClr val="D3E8F9"/>
      </a:lt2>
      <a:accent1>
        <a:srgbClr val="1E858B"/>
      </a:accent1>
      <a:accent2>
        <a:srgbClr val="4BC5DE"/>
      </a:accent2>
      <a:accent3>
        <a:srgbClr val="1EC08A"/>
      </a:accent3>
      <a:accent4>
        <a:srgbClr val="ED8D2F"/>
      </a:accent4>
      <a:accent5>
        <a:srgbClr val="FFC000"/>
      </a:accent5>
      <a:accent6>
        <a:srgbClr val="E76C53"/>
      </a:accent6>
      <a:hlink>
        <a:srgbClr val="0563C1"/>
      </a:hlink>
      <a:folHlink>
        <a:srgbClr val="24337E"/>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_Presentation.pptx" id="{DF0E4C23-23CF-4CA0-B78D-4EE4E4812529}" vid="{A275074F-6DFA-4FBF-AA5C-38C3649C393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b3df376-d6b7-419d-bc08-8ff3acdef50d">
      <Terms xmlns="http://schemas.microsoft.com/office/infopath/2007/PartnerControls"/>
    </lcf76f155ced4ddcb4097134ff3c332f>
    <TaxCatchAll xmlns="bdec02bc-90a3-4c7d-a2d6-d4e1639c91f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9CAA5FA418C6545A723557A71CEAC81" ma:contentTypeVersion="17" ma:contentTypeDescription="Crée un document." ma:contentTypeScope="" ma:versionID="c2ca150da484b99a2b182aed13255eeb">
  <xsd:schema xmlns:xsd="http://www.w3.org/2001/XMLSchema" xmlns:xs="http://www.w3.org/2001/XMLSchema" xmlns:p="http://schemas.microsoft.com/office/2006/metadata/properties" xmlns:ns2="6b3df376-d6b7-419d-bc08-8ff3acdef50d" xmlns:ns3="bdec02bc-90a3-4c7d-a2d6-d4e1639c91f3" targetNamespace="http://schemas.microsoft.com/office/2006/metadata/properties" ma:root="true" ma:fieldsID="acbf942e3a9ebca3154f2c6301dc0a12" ns2:_="" ns3:_="">
    <xsd:import namespace="6b3df376-d6b7-419d-bc08-8ff3acdef50d"/>
    <xsd:import namespace="bdec02bc-90a3-4c7d-a2d6-d4e1639c91f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3df376-d6b7-419d-bc08-8ff3acdef5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3c538305-0198-4f2a-bc0c-7673eeca987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dec02bc-90a3-4c7d-a2d6-d4e1639c91f3" elementFormDefault="qualified">
    <xsd:import namespace="http://schemas.microsoft.com/office/2006/documentManagement/types"/>
    <xsd:import namespace="http://schemas.microsoft.com/office/infopath/2007/PartnerControls"/>
    <xsd:element name="SharedWithUsers" ma:index="14"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Partagé avec détails" ma:internalName="SharedWithDetails" ma:readOnly="true">
      <xsd:simpleType>
        <xsd:restriction base="dms:Note">
          <xsd:maxLength value="255"/>
        </xsd:restriction>
      </xsd:simpleType>
    </xsd:element>
    <xsd:element name="TaxCatchAll" ma:index="23" nillable="true" ma:displayName="Taxonomy Catch All Column" ma:hidden="true" ma:list="{afc0e5bd-c412-4e3f-b663-e5421f4e76db}" ma:internalName="TaxCatchAll" ma:showField="CatchAllData" ma:web="bdec02bc-90a3-4c7d-a2d6-d4e1639c91f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FF87431-2774-4E17-BE38-8A579357848D}">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dbce5493-82ec-44a2-9b6c-3823f9a179c9"/>
    <ds:schemaRef ds:uri="http://purl.org/dc/terms/"/>
    <ds:schemaRef ds:uri="http://www.w3.org/XML/1998/namespace"/>
    <ds:schemaRef ds:uri="http://purl.org/dc/dcmitype/"/>
  </ds:schemaRefs>
</ds:datastoreItem>
</file>

<file path=customXml/itemProps2.xml><?xml version="1.0" encoding="utf-8"?>
<ds:datastoreItem xmlns:ds="http://schemas.openxmlformats.org/officeDocument/2006/customXml" ds:itemID="{A9C54F91-244E-4D0B-A094-12817A135986}"/>
</file>

<file path=customXml/itemProps3.xml><?xml version="1.0" encoding="utf-8"?>
<ds:datastoreItem xmlns:ds="http://schemas.openxmlformats.org/officeDocument/2006/customXml" ds:itemID="{4B1CAF70-02D1-4551-A536-63581F6A809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95</TotalTime>
  <Words>1486</Words>
  <Application>Microsoft Office PowerPoint</Application>
  <PresentationFormat>Widescreen</PresentationFormat>
  <Paragraphs>164</Paragraphs>
  <Slides>16</Slides>
  <Notes>11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vt:lpstr>
      <vt:lpstr>Calibri</vt:lpstr>
      <vt:lpstr>Courier New</vt:lpstr>
      <vt:lpstr>Wingdings</vt:lpstr>
      <vt:lpstr>Office Theme</vt:lpstr>
      <vt:lpstr>Worksheet</vt:lpstr>
      <vt:lpstr>EU Biodiversity Strategy for 2030 Targets in the Strategy for protected areas and  status improvement of species and habitats       Networking event on Freshwater fishes and Pledges under the EU Biodiversity Strategy for 2030 Brussels, 24 November 2022  Frank VASSEN, European Commission, DG ENV.D3, Nature Conservation Unit    </vt:lpstr>
      <vt:lpstr>EU Biodiversity Strategy for 2030</vt:lpstr>
      <vt:lpstr>EU Biodiversity Strategy for 2030</vt:lpstr>
      <vt:lpstr>PowerPoint Presentation</vt:lpstr>
      <vt:lpstr>PowerPoint Presentation</vt:lpstr>
      <vt:lpstr>Protected area targets in the Biodiversity Strategy:</vt:lpstr>
      <vt:lpstr>Geographical scope &amp; burden sharing</vt:lpstr>
      <vt:lpstr>Protection (30% target)</vt:lpstr>
      <vt:lpstr>How to achieve the protected area target ?</vt:lpstr>
      <vt:lpstr>The “30% status improvement target” in the EU Biodiversity Strategy:</vt:lpstr>
      <vt:lpstr>Key features of the target</vt:lpstr>
      <vt:lpstr>Conservation Status reporting (every 6 years)</vt:lpstr>
      <vt:lpstr>Format for pledges</vt:lpstr>
      <vt:lpstr>Description of measures in the pledge format</vt:lpstr>
      <vt:lpstr>Examples of national priorities for non-deterioration or recovery of Annex V fish species</vt:lpstr>
      <vt:lpstr>Thank you for your attention !</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Yvonne (COMM)</dc:creator>
  <cp:lastModifiedBy>VASSEN Frank (ENV)</cp:lastModifiedBy>
  <cp:revision>440</cp:revision>
  <dcterms:created xsi:type="dcterms:W3CDTF">2019-08-09T12:06:42Z</dcterms:created>
  <dcterms:modified xsi:type="dcterms:W3CDTF">2022-12-01T16:48:14Z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0x010100B56AEC53679D7F4CBB8621977211212E</vt:lpwstr>
  </property>
  <property fmtid="{D5CDD505-2E9C-101B-9397-08002B2CF9AE}" pid="3" name="MSIP_Label_6bd9ddd1-4d20-43f6-abfa-fc3c07406f94_Enabled">
    <vt:lpwstr>true</vt:lpwstr>
  </property>
  <property fmtid="{D5CDD505-2E9C-101B-9397-08002B2CF9AE}" pid="4" name="MSIP_Label_6bd9ddd1-4d20-43f6-abfa-fc3c07406f94_SetDate">
    <vt:lpwstr>2022-10-09T20:42:24Z</vt:lpwstr>
  </property>
  <property fmtid="{D5CDD505-2E9C-101B-9397-08002B2CF9AE}" pid="5" name="MSIP_Label_6bd9ddd1-4d20-43f6-abfa-fc3c07406f94_Method">
    <vt:lpwstr>Standard</vt:lpwstr>
  </property>
  <property fmtid="{D5CDD505-2E9C-101B-9397-08002B2CF9AE}" pid="6" name="MSIP_Label_6bd9ddd1-4d20-43f6-abfa-fc3c07406f94_Name">
    <vt:lpwstr>Commission Use</vt:lpwstr>
  </property>
  <property fmtid="{D5CDD505-2E9C-101B-9397-08002B2CF9AE}" pid="7" name="MSIP_Label_6bd9ddd1-4d20-43f6-abfa-fc3c07406f94_SiteId">
    <vt:lpwstr>b24c8b06-522c-46fe-9080-70926f8dddb1</vt:lpwstr>
  </property>
  <property fmtid="{D5CDD505-2E9C-101B-9397-08002B2CF9AE}" pid="8" name="MSIP_Label_6bd9ddd1-4d20-43f6-abfa-fc3c07406f94_ActionId">
    <vt:lpwstr>38df433d-daf6-45f8-8766-05452fb5c0f0</vt:lpwstr>
  </property>
  <property fmtid="{D5CDD505-2E9C-101B-9397-08002B2CF9AE}" pid="9" name="MSIP_Label_6bd9ddd1-4d20-43f6-abfa-fc3c07406f94_ContentBits">
    <vt:lpwstr>0</vt:lpwstr>
  </property>
</Properties>
</file>